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54"/>
  </p:notesMasterIdLst>
  <p:handoutMasterIdLst>
    <p:handoutMasterId r:id="rId55"/>
  </p:handoutMasterIdLst>
  <p:sldIdLst>
    <p:sldId id="256" r:id="rId5"/>
    <p:sldId id="258" r:id="rId6"/>
    <p:sldId id="263" r:id="rId7"/>
    <p:sldId id="264" r:id="rId8"/>
    <p:sldId id="271" r:id="rId9"/>
    <p:sldId id="260" r:id="rId10"/>
    <p:sldId id="265" r:id="rId11"/>
    <p:sldId id="266" r:id="rId12"/>
    <p:sldId id="313" r:id="rId13"/>
    <p:sldId id="261" r:id="rId14"/>
    <p:sldId id="273" r:id="rId15"/>
    <p:sldId id="312" r:id="rId16"/>
    <p:sldId id="274" r:id="rId17"/>
    <p:sldId id="275" r:id="rId18"/>
    <p:sldId id="268" r:id="rId19"/>
    <p:sldId id="272" r:id="rId20"/>
    <p:sldId id="277" r:id="rId21"/>
    <p:sldId id="278" r:id="rId22"/>
    <p:sldId id="279" r:id="rId23"/>
    <p:sldId id="280" r:id="rId24"/>
    <p:sldId id="281" r:id="rId25"/>
    <p:sldId id="282" r:id="rId26"/>
    <p:sldId id="283" r:id="rId27"/>
    <p:sldId id="284" r:id="rId28"/>
    <p:sldId id="287" r:id="rId29"/>
    <p:sldId id="288" r:id="rId30"/>
    <p:sldId id="289" r:id="rId31"/>
    <p:sldId id="290" r:id="rId32"/>
    <p:sldId id="291" r:id="rId33"/>
    <p:sldId id="292" r:id="rId34"/>
    <p:sldId id="293" r:id="rId35"/>
    <p:sldId id="294" r:id="rId36"/>
    <p:sldId id="295" r:id="rId37"/>
    <p:sldId id="296" r:id="rId38"/>
    <p:sldId id="297" r:id="rId39"/>
    <p:sldId id="298" r:id="rId40"/>
    <p:sldId id="299" r:id="rId41"/>
    <p:sldId id="300" r:id="rId42"/>
    <p:sldId id="301" r:id="rId43"/>
    <p:sldId id="302" r:id="rId44"/>
    <p:sldId id="303" r:id="rId45"/>
    <p:sldId id="304" r:id="rId46"/>
    <p:sldId id="305" r:id="rId47"/>
    <p:sldId id="306" r:id="rId48"/>
    <p:sldId id="307" r:id="rId49"/>
    <p:sldId id="308" r:id="rId50"/>
    <p:sldId id="309" r:id="rId51"/>
    <p:sldId id="310" r:id="rId52"/>
    <p:sldId id="311" r:id="rId53"/>
  </p:sldIdLst>
  <p:sldSz cx="12192000" cy="6858000"/>
  <p:notesSz cx="6669088" cy="97536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 inndeling" id="{395B3666-FAAE-448C-83F4-32A21BF43C82}">
          <p14:sldIdLst>
            <p14:sldId id="256"/>
            <p14:sldId id="258"/>
            <p14:sldId id="263"/>
            <p14:sldId id="264"/>
            <p14:sldId id="271"/>
            <p14:sldId id="260"/>
            <p14:sldId id="265"/>
            <p14:sldId id="266"/>
            <p14:sldId id="313"/>
            <p14:sldId id="261"/>
            <p14:sldId id="273"/>
            <p14:sldId id="312"/>
            <p14:sldId id="274"/>
            <p14:sldId id="275"/>
            <p14:sldId id="268"/>
            <p14:sldId id="272"/>
            <p14:sldId id="277"/>
            <p14:sldId id="278"/>
            <p14:sldId id="279"/>
            <p14:sldId id="280"/>
            <p14:sldId id="281"/>
            <p14:sldId id="282"/>
            <p14:sldId id="283"/>
            <p14:sldId id="284"/>
            <p14:sldId id="287"/>
            <p14:sldId id="288"/>
            <p14:sldId id="289"/>
            <p14:sldId id="290"/>
            <p14:sldId id="291"/>
            <p14:sldId id="292"/>
            <p14:sldId id="293"/>
            <p14:sldId id="294"/>
            <p14:sldId id="295"/>
            <p14:sldId id="296"/>
            <p14:sldId id="297"/>
            <p14:sldId id="298"/>
            <p14:sldId id="299"/>
            <p14:sldId id="300"/>
            <p14:sldId id="301"/>
            <p14:sldId id="302"/>
            <p14:sldId id="303"/>
            <p14:sldId id="304"/>
            <p14:sldId id="305"/>
            <p14:sldId id="306"/>
            <p14:sldId id="307"/>
            <p14:sldId id="308"/>
            <p14:sldId id="309"/>
            <p14:sldId id="310"/>
            <p14:sldId id="311"/>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E6E6"/>
    <a:srgbClr val="004A92"/>
    <a:srgbClr val="007777"/>
    <a:srgbClr val="004A93"/>
    <a:srgbClr val="AFCA0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3053B06-9FCA-43B3-8341-236DA9841A7F}" v="1" dt="2023-07-13T07:03:52.186"/>
  </p1510:revLst>
</p1510:revInfo>
</file>

<file path=ppt/tableStyles.xml><?xml version="1.0" encoding="utf-8"?>
<a:tblStyleLst xmlns:a="http://schemas.openxmlformats.org/drawingml/2006/main" def="{5C22544A-7EE6-4342-B048-85BDC9FD1C3A}">
  <a:tblStyle styleId="{5C22544A-7EE6-4342-B048-85BDC9FD1C3A}" styleName="Middels stil 2 - aks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459" autoAdjust="0"/>
    <p:restoredTop sz="63810" autoAdjust="0"/>
  </p:normalViewPr>
  <p:slideViewPr>
    <p:cSldViewPr snapToGrid="0">
      <p:cViewPr varScale="1">
        <p:scale>
          <a:sx n="73" d="100"/>
          <a:sy n="73" d="100"/>
        </p:scale>
        <p:origin x="1662" y="72"/>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123" d="100"/>
          <a:sy n="123" d="100"/>
        </p:scale>
        <p:origin x="7614" y="9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handoutMaster" Target="handoutMasters/handoutMaster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theme" Target="theme/theme1.xml"/><Relationship Id="rId5" Type="http://schemas.openxmlformats.org/officeDocument/2006/relationships/slide" Target="slides/slide1.xml"/><Relationship Id="rId61" Type="http://schemas.microsoft.com/office/2015/10/relationships/revisionInfo" Target="revisionInfo.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notesMaster" Target="notesMasters/notesMaster1.xml"/><Relationship Id="rId62"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viewProps" Target="view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4" Type="http://schemas.openxmlformats.org/officeDocument/2006/relationships/slideMaster" Target="slideMasters/slideMaster1.xml"/><Relationship Id="rId9"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ove Ingeborg Krogstad" userId="S::tkr@ous-hf.no::ad396786-28f7-40c2-8c07-b29037c251fc" providerId="AD" clId="Web-{748B39EC-4EE3-4102-A27B-C532D2BE432F}"/>
    <pc:docChg chg="mod modMainMaster">
      <pc:chgData name="Tove Ingeborg Krogstad" userId="S::tkr@ous-hf.no::ad396786-28f7-40c2-8c07-b29037c251fc" providerId="AD" clId="Web-{748B39EC-4EE3-4102-A27B-C532D2BE432F}" dt="2023-07-12T08:54:57.559" v="1" actId="33475"/>
      <pc:docMkLst>
        <pc:docMk/>
      </pc:docMkLst>
      <pc:sldMasterChg chg="addSp">
        <pc:chgData name="Tove Ingeborg Krogstad" userId="S::tkr@ous-hf.no::ad396786-28f7-40c2-8c07-b29037c251fc" providerId="AD" clId="Web-{748B39EC-4EE3-4102-A27B-C532D2BE432F}" dt="2023-07-12T08:54:57.559" v="0" actId="33475"/>
        <pc:sldMasterMkLst>
          <pc:docMk/>
          <pc:sldMasterMk cId="4253952370" sldId="2147483648"/>
        </pc:sldMasterMkLst>
        <pc:spChg chg="add">
          <ac:chgData name="Tove Ingeborg Krogstad" userId="S::tkr@ous-hf.no::ad396786-28f7-40c2-8c07-b29037c251fc" providerId="AD" clId="Web-{748B39EC-4EE3-4102-A27B-C532D2BE432F}" dt="2023-07-12T08:54:57.559" v="0" actId="33475"/>
          <ac:spMkLst>
            <pc:docMk/>
            <pc:sldMasterMk cId="4253952370" sldId="2147483648"/>
            <ac:spMk id="8" creationId="{D548B7EF-E7AC-08EE-2E77-59B61134DB8F}"/>
          </ac:spMkLst>
        </pc:spChg>
      </pc:sldMasterChg>
    </pc:docChg>
  </pc:docChgLst>
  <pc:docChgLst>
    <pc:chgData name="Tone Margrethe Lindseth" userId="S::tomali@sykehuspartner.no::f72cb4ae-3942-4101-83f2-8d4a11c0e247" providerId="AD" clId="Web-{B3053B06-9FCA-43B3-8341-236DA9841A7F}"/>
    <pc:docChg chg="sldOrd">
      <pc:chgData name="Tone Margrethe Lindseth" userId="S::tomali@sykehuspartner.no::f72cb4ae-3942-4101-83f2-8d4a11c0e247" providerId="AD" clId="Web-{B3053B06-9FCA-43B3-8341-236DA9841A7F}" dt="2023-07-13T07:03:52.186" v="0"/>
      <pc:docMkLst>
        <pc:docMk/>
      </pc:docMkLst>
      <pc:sldChg chg="ord">
        <pc:chgData name="Tone Margrethe Lindseth" userId="S::tomali@sykehuspartner.no::f72cb4ae-3942-4101-83f2-8d4a11c0e247" providerId="AD" clId="Web-{B3053B06-9FCA-43B3-8341-236DA9841A7F}" dt="2023-07-13T07:03:52.186" v="0"/>
        <pc:sldMkLst>
          <pc:docMk/>
          <pc:sldMk cId="3561975453" sldId="263"/>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a:extLst>
              <a:ext uri="{FF2B5EF4-FFF2-40B4-BE49-F238E27FC236}">
                <a16:creationId xmlns:a16="http://schemas.microsoft.com/office/drawing/2014/main" id="{4E7D081D-00C4-4F27-9FB7-56F92581F771}"/>
              </a:ext>
            </a:extLst>
          </p:cNvPr>
          <p:cNvSpPr>
            <a:spLocks noGrp="1"/>
          </p:cNvSpPr>
          <p:nvPr>
            <p:ph type="hdr" sz="quarter"/>
          </p:nvPr>
        </p:nvSpPr>
        <p:spPr>
          <a:xfrm>
            <a:off x="0" y="0"/>
            <a:ext cx="2889938" cy="489374"/>
          </a:xfrm>
          <a:prstGeom prst="rect">
            <a:avLst/>
          </a:prstGeom>
        </p:spPr>
        <p:txBody>
          <a:bodyPr vert="horz" lIns="91440" tIns="45720" rIns="91440" bIns="45720" rtlCol="0"/>
          <a:lstStyle>
            <a:lvl1pPr algn="l">
              <a:defRPr sz="1200"/>
            </a:lvl1pPr>
          </a:lstStyle>
          <a:p>
            <a:endParaRPr lang="nb-NO" dirty="0"/>
          </a:p>
        </p:txBody>
      </p:sp>
      <p:sp>
        <p:nvSpPr>
          <p:cNvPr id="3" name="Plassholder for dato 2">
            <a:extLst>
              <a:ext uri="{FF2B5EF4-FFF2-40B4-BE49-F238E27FC236}">
                <a16:creationId xmlns:a16="http://schemas.microsoft.com/office/drawing/2014/main" id="{9BACA8F7-0286-4A69-9296-22043389E77A}"/>
              </a:ext>
            </a:extLst>
          </p:cNvPr>
          <p:cNvSpPr>
            <a:spLocks noGrp="1"/>
          </p:cNvSpPr>
          <p:nvPr>
            <p:ph type="dt" sz="quarter" idx="1"/>
          </p:nvPr>
        </p:nvSpPr>
        <p:spPr>
          <a:xfrm>
            <a:off x="3777607" y="0"/>
            <a:ext cx="2889938" cy="489374"/>
          </a:xfrm>
          <a:prstGeom prst="rect">
            <a:avLst/>
          </a:prstGeom>
        </p:spPr>
        <p:txBody>
          <a:bodyPr vert="horz" lIns="91440" tIns="45720" rIns="91440" bIns="45720" rtlCol="0"/>
          <a:lstStyle>
            <a:lvl1pPr algn="r">
              <a:defRPr sz="1200"/>
            </a:lvl1pPr>
          </a:lstStyle>
          <a:p>
            <a:fld id="{FEF7D19B-ABB8-405D-A632-EBD6DB666D36}" type="datetimeFigureOut">
              <a:rPr lang="nb-NO" smtClean="0"/>
              <a:t>29.11.2023</a:t>
            </a:fld>
            <a:endParaRPr lang="nb-NO" dirty="0"/>
          </a:p>
        </p:txBody>
      </p:sp>
      <p:sp>
        <p:nvSpPr>
          <p:cNvPr id="4" name="Plassholder for bunntekst 3">
            <a:extLst>
              <a:ext uri="{FF2B5EF4-FFF2-40B4-BE49-F238E27FC236}">
                <a16:creationId xmlns:a16="http://schemas.microsoft.com/office/drawing/2014/main" id="{C6CA398D-6E38-4B3E-8448-CD13E404ECB2}"/>
              </a:ext>
            </a:extLst>
          </p:cNvPr>
          <p:cNvSpPr>
            <a:spLocks noGrp="1"/>
          </p:cNvSpPr>
          <p:nvPr>
            <p:ph type="ftr" sz="quarter" idx="2"/>
          </p:nvPr>
        </p:nvSpPr>
        <p:spPr>
          <a:xfrm>
            <a:off x="0" y="9264228"/>
            <a:ext cx="2889938" cy="489373"/>
          </a:xfrm>
          <a:prstGeom prst="rect">
            <a:avLst/>
          </a:prstGeom>
        </p:spPr>
        <p:txBody>
          <a:bodyPr vert="horz" lIns="91440" tIns="45720" rIns="91440" bIns="45720" rtlCol="0" anchor="b"/>
          <a:lstStyle>
            <a:lvl1pPr algn="l">
              <a:defRPr sz="1200"/>
            </a:lvl1pPr>
          </a:lstStyle>
          <a:p>
            <a:endParaRPr lang="nb-NO" dirty="0"/>
          </a:p>
        </p:txBody>
      </p:sp>
      <p:sp>
        <p:nvSpPr>
          <p:cNvPr id="5" name="Plassholder for lysbildenummer 4">
            <a:extLst>
              <a:ext uri="{FF2B5EF4-FFF2-40B4-BE49-F238E27FC236}">
                <a16:creationId xmlns:a16="http://schemas.microsoft.com/office/drawing/2014/main" id="{DF9B3648-8466-4A18-B775-5927BEB2BA46}"/>
              </a:ext>
            </a:extLst>
          </p:cNvPr>
          <p:cNvSpPr>
            <a:spLocks noGrp="1"/>
          </p:cNvSpPr>
          <p:nvPr>
            <p:ph type="sldNum" sz="quarter" idx="3"/>
          </p:nvPr>
        </p:nvSpPr>
        <p:spPr>
          <a:xfrm>
            <a:off x="3777607" y="9264228"/>
            <a:ext cx="2889938" cy="489373"/>
          </a:xfrm>
          <a:prstGeom prst="rect">
            <a:avLst/>
          </a:prstGeom>
        </p:spPr>
        <p:txBody>
          <a:bodyPr vert="horz" lIns="91440" tIns="45720" rIns="91440" bIns="45720" rtlCol="0" anchor="b"/>
          <a:lstStyle>
            <a:lvl1pPr algn="r">
              <a:defRPr sz="1200"/>
            </a:lvl1pPr>
          </a:lstStyle>
          <a:p>
            <a:fld id="{B92817C7-0CD1-4AB6-A161-706ECA8E8AE3}" type="slidenum">
              <a:rPr lang="nb-NO" smtClean="0"/>
              <a:t>‹#›</a:t>
            </a:fld>
            <a:endParaRPr lang="nb-NO" dirty="0"/>
          </a:p>
        </p:txBody>
      </p:sp>
    </p:spTree>
    <p:extLst>
      <p:ext uri="{BB962C8B-B14F-4D97-AF65-F5344CB8AC3E}">
        <p14:creationId xmlns:p14="http://schemas.microsoft.com/office/powerpoint/2010/main" val="188921475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889938" cy="489374"/>
          </a:xfrm>
          <a:prstGeom prst="rect">
            <a:avLst/>
          </a:prstGeom>
        </p:spPr>
        <p:txBody>
          <a:bodyPr vert="horz" lIns="91440" tIns="45720" rIns="91440" bIns="45720" rtlCol="0"/>
          <a:lstStyle>
            <a:lvl1pPr algn="l">
              <a:defRPr sz="1200"/>
            </a:lvl1pPr>
          </a:lstStyle>
          <a:p>
            <a:endParaRPr lang="nb-NO" dirty="0"/>
          </a:p>
        </p:txBody>
      </p:sp>
      <p:sp>
        <p:nvSpPr>
          <p:cNvPr id="3" name="Plassholder for dato 2"/>
          <p:cNvSpPr>
            <a:spLocks noGrp="1"/>
          </p:cNvSpPr>
          <p:nvPr>
            <p:ph type="dt" idx="1"/>
          </p:nvPr>
        </p:nvSpPr>
        <p:spPr>
          <a:xfrm>
            <a:off x="3777607" y="0"/>
            <a:ext cx="2889938" cy="489374"/>
          </a:xfrm>
          <a:prstGeom prst="rect">
            <a:avLst/>
          </a:prstGeom>
        </p:spPr>
        <p:txBody>
          <a:bodyPr vert="horz" lIns="91440" tIns="45720" rIns="91440" bIns="45720" rtlCol="0"/>
          <a:lstStyle>
            <a:lvl1pPr algn="r">
              <a:defRPr sz="1200"/>
            </a:lvl1pPr>
          </a:lstStyle>
          <a:p>
            <a:fld id="{73FAAF9F-1699-E943-ACCE-9682E6851D55}" type="datetimeFigureOut">
              <a:rPr lang="nb-NO" smtClean="0"/>
              <a:t>29.11.2023</a:t>
            </a:fld>
            <a:endParaRPr lang="nb-NO" dirty="0"/>
          </a:p>
        </p:txBody>
      </p:sp>
      <p:sp>
        <p:nvSpPr>
          <p:cNvPr id="4" name="Plassholder for lysbilde 3"/>
          <p:cNvSpPr>
            <a:spLocks noGrp="1" noRot="1" noChangeAspect="1"/>
          </p:cNvSpPr>
          <p:nvPr>
            <p:ph type="sldImg" idx="2"/>
          </p:nvPr>
        </p:nvSpPr>
        <p:spPr>
          <a:xfrm>
            <a:off x="407988" y="1219200"/>
            <a:ext cx="5853112" cy="3292475"/>
          </a:xfrm>
          <a:prstGeom prst="rect">
            <a:avLst/>
          </a:prstGeom>
          <a:noFill/>
          <a:ln w="12700">
            <a:solidFill>
              <a:prstClr val="black"/>
            </a:solidFill>
          </a:ln>
        </p:spPr>
        <p:txBody>
          <a:bodyPr vert="horz" lIns="91440" tIns="45720" rIns="91440" bIns="45720" rtlCol="0" anchor="ctr"/>
          <a:lstStyle/>
          <a:p>
            <a:endParaRPr lang="nb-NO" dirty="0"/>
          </a:p>
        </p:txBody>
      </p:sp>
      <p:sp>
        <p:nvSpPr>
          <p:cNvPr id="5" name="Plassholder for notater 4"/>
          <p:cNvSpPr>
            <a:spLocks noGrp="1"/>
          </p:cNvSpPr>
          <p:nvPr>
            <p:ph type="body" sz="quarter" idx="3"/>
          </p:nvPr>
        </p:nvSpPr>
        <p:spPr>
          <a:xfrm>
            <a:off x="666909" y="4693920"/>
            <a:ext cx="5335270" cy="3840480"/>
          </a:xfrm>
          <a:prstGeom prst="rect">
            <a:avLst/>
          </a:prstGeom>
        </p:spPr>
        <p:txBody>
          <a:bodyPr vert="horz" lIns="91440" tIns="45720" rIns="91440" bIns="45720" rtlCol="0"/>
          <a:lstStyle/>
          <a:p>
            <a:r>
              <a:rPr lang="nb-NO"/>
              <a:t>Rediger tekststiler i malen
Andre nivå
Tredje nivå
Fjerde nivå
Femte nivå</a:t>
            </a:r>
          </a:p>
        </p:txBody>
      </p:sp>
      <p:sp>
        <p:nvSpPr>
          <p:cNvPr id="6" name="Plassholder for bunntekst 5"/>
          <p:cNvSpPr>
            <a:spLocks noGrp="1"/>
          </p:cNvSpPr>
          <p:nvPr>
            <p:ph type="ftr" sz="quarter" idx="4"/>
          </p:nvPr>
        </p:nvSpPr>
        <p:spPr>
          <a:xfrm>
            <a:off x="0" y="9264228"/>
            <a:ext cx="2889938" cy="489373"/>
          </a:xfrm>
          <a:prstGeom prst="rect">
            <a:avLst/>
          </a:prstGeom>
        </p:spPr>
        <p:txBody>
          <a:bodyPr vert="horz" lIns="91440" tIns="45720" rIns="91440" bIns="45720" rtlCol="0" anchor="b"/>
          <a:lstStyle>
            <a:lvl1pPr algn="l">
              <a:defRPr sz="1200"/>
            </a:lvl1pPr>
          </a:lstStyle>
          <a:p>
            <a:endParaRPr lang="nb-NO" dirty="0"/>
          </a:p>
        </p:txBody>
      </p:sp>
      <p:sp>
        <p:nvSpPr>
          <p:cNvPr id="7" name="Plassholder for lysbildenummer 6"/>
          <p:cNvSpPr>
            <a:spLocks noGrp="1"/>
          </p:cNvSpPr>
          <p:nvPr>
            <p:ph type="sldNum" sz="quarter" idx="5"/>
          </p:nvPr>
        </p:nvSpPr>
        <p:spPr>
          <a:xfrm>
            <a:off x="3777607" y="9264228"/>
            <a:ext cx="2889938" cy="489373"/>
          </a:xfrm>
          <a:prstGeom prst="rect">
            <a:avLst/>
          </a:prstGeom>
        </p:spPr>
        <p:txBody>
          <a:bodyPr vert="horz" lIns="91440" tIns="45720" rIns="91440" bIns="45720" rtlCol="0" anchor="b"/>
          <a:lstStyle>
            <a:lvl1pPr algn="r">
              <a:defRPr sz="1200"/>
            </a:lvl1pPr>
          </a:lstStyle>
          <a:p>
            <a:fld id="{479F8C22-4B7E-C849-A7FA-08599E78BF2C}" type="slidenum">
              <a:rPr lang="nb-NO" smtClean="0"/>
              <a:t>‹#›</a:t>
            </a:fld>
            <a:endParaRPr lang="nb-NO" dirty="0"/>
          </a:p>
        </p:txBody>
      </p:sp>
    </p:spTree>
    <p:extLst>
      <p:ext uri="{BB962C8B-B14F-4D97-AF65-F5344CB8AC3E}">
        <p14:creationId xmlns:p14="http://schemas.microsoft.com/office/powerpoint/2010/main" val="11716888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479F8C22-4B7E-C849-A7FA-08599E78BF2C}" type="slidenum">
              <a:rPr lang="nb-NO" smtClean="0"/>
              <a:t>1</a:t>
            </a:fld>
            <a:endParaRPr lang="nb-NO" dirty="0"/>
          </a:p>
        </p:txBody>
      </p:sp>
    </p:spTree>
    <p:extLst>
      <p:ext uri="{BB962C8B-B14F-4D97-AF65-F5344CB8AC3E}">
        <p14:creationId xmlns:p14="http://schemas.microsoft.com/office/powerpoint/2010/main" val="12365858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Til slutt ser du over medikamentdosene</a:t>
            </a:r>
            <a:r>
              <a:rPr lang="nb-NO" baseline="0" dirty="0" smtClean="0"/>
              <a:t> og godkjenner kuren ved </a:t>
            </a:r>
            <a:r>
              <a:rPr lang="nb-NO" baseline="0" dirty="0"/>
              <a:t>å trykke «Godkjenn kuren». </a:t>
            </a:r>
          </a:p>
          <a:p>
            <a:r>
              <a:rPr lang="nb-NO" baseline="0" dirty="0"/>
              <a:t>Fargekode i matrise </a:t>
            </a:r>
            <a:r>
              <a:rPr lang="nb-NO" baseline="0" dirty="0" smtClean="0"/>
              <a:t>går fra </a:t>
            </a:r>
            <a:r>
              <a:rPr lang="nb-NO" baseline="0" dirty="0"/>
              <a:t>sort til </a:t>
            </a:r>
            <a:r>
              <a:rPr lang="nb-NO" baseline="0" dirty="0" smtClean="0"/>
              <a:t>oransje. Merk deg at kuren også må tidfestes </a:t>
            </a:r>
            <a:r>
              <a:rPr lang="nb-NO" baseline="0" dirty="0"/>
              <a:t>før den kan produseres på apoteket. </a:t>
            </a:r>
          </a:p>
          <a:p>
            <a:r>
              <a:rPr lang="nb-NO" baseline="0" dirty="0"/>
              <a:t>Dersom det er mer praktisk, </a:t>
            </a:r>
            <a:r>
              <a:rPr lang="nb-NO" baseline="0" dirty="0" smtClean="0"/>
              <a:t>kan rekkefølgen på rekvirering endres: Hente </a:t>
            </a:r>
            <a:r>
              <a:rPr lang="nb-NO" baseline="0" dirty="0"/>
              <a:t>frem kuren, tidfeste og til slutt godkjenne kuren. </a:t>
            </a:r>
            <a:endParaRPr lang="nb-NO" dirty="0"/>
          </a:p>
        </p:txBody>
      </p:sp>
      <p:sp>
        <p:nvSpPr>
          <p:cNvPr id="4" name="Plassholder for lysbildenummer 3"/>
          <p:cNvSpPr>
            <a:spLocks noGrp="1"/>
          </p:cNvSpPr>
          <p:nvPr>
            <p:ph type="sldNum" sz="quarter" idx="10"/>
          </p:nvPr>
        </p:nvSpPr>
        <p:spPr/>
        <p:txBody>
          <a:bodyPr/>
          <a:lstStyle/>
          <a:p>
            <a:fld id="{479F8C22-4B7E-C849-A7FA-08599E78BF2C}" type="slidenum">
              <a:rPr lang="nb-NO" smtClean="0"/>
              <a:t>10</a:t>
            </a:fld>
            <a:endParaRPr lang="nb-NO" dirty="0"/>
          </a:p>
        </p:txBody>
      </p:sp>
    </p:spTree>
    <p:extLst>
      <p:ext uri="{BB962C8B-B14F-4D97-AF65-F5344CB8AC3E}">
        <p14:creationId xmlns:p14="http://schemas.microsoft.com/office/powerpoint/2010/main" val="12113440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Det er kun mulig å ha en aktiv kur per</a:t>
            </a:r>
            <a:r>
              <a:rPr lang="nb-NO" baseline="0" dirty="0" smtClean="0"/>
              <a:t> diagnose og maks 2 kurer pågående samtidig. Dersom det er behov for å gi 2 kurer samtidig, må dette gjøres på en annen diagnose. Derfor er det lagt inn en mulighet til å velge diagnose nr 2 for tilleggsbehandlinger. Fortsett i rekvisisjonen hvor første kur er rekvirert. Trykk «Diagnose nr 2» og velg diagnose 2, i eksempelet «Brystkreft 2». </a:t>
            </a:r>
          </a:p>
          <a:p>
            <a:endParaRPr lang="nb-NO" baseline="0" dirty="0" smtClean="0"/>
          </a:p>
          <a:p>
            <a:r>
              <a:rPr lang="nb-NO" baseline="0" dirty="0" smtClean="0"/>
              <a:t>Man ser de rekvirerte kurene i boksene midt i bildet. Det er mulig å trykke på boksene for å åpne ønsket kur. </a:t>
            </a:r>
          </a:p>
          <a:p>
            <a:endParaRPr lang="nb-NO" b="1" baseline="0" dirty="0" smtClean="0"/>
          </a:p>
          <a:p>
            <a:r>
              <a:rPr lang="nb-NO" b="1" baseline="0" dirty="0" smtClean="0"/>
              <a:t>Rekkefølgen på diagnosene som velges ved rekvirering har betydning for å lykkes. Det er nemlig slik at første kur må rekvireres på diagnosen først i alfabetet. Brystkreft kommer før brystkreft 2. ALL kommer før ikke angitt, ikke angitt kommer før myelomatose. </a:t>
            </a:r>
          </a:p>
          <a:p>
            <a:endParaRPr lang="nb-NO" b="1" baseline="0" dirty="0" smtClean="0"/>
          </a:p>
          <a:p>
            <a:r>
              <a:rPr lang="nb-NO" b="1" baseline="0" dirty="0" smtClean="0"/>
              <a:t>Velg alltid å rekvirere lang kur først på første diagnose. Seriekurer må alltid rekvireres på første diagnose. Deretter kan man legge til korte «ekstra-kurer» på diagnose2. </a:t>
            </a:r>
          </a:p>
          <a:p>
            <a:endParaRPr lang="nb-NO" b="1" baseline="0" dirty="0" smtClean="0"/>
          </a:p>
          <a:p>
            <a:r>
              <a:rPr lang="nb-NO" b="1" baseline="0" dirty="0" smtClean="0"/>
              <a:t>Dersom man velger å starte en rekvisisjon med å trykke ja på å fortsette med diagnose2, vil det ikke være mulig å rekvirere, tidfeste og administrere flere kurer før denne er administrert. </a:t>
            </a:r>
          </a:p>
          <a:p>
            <a:endParaRPr lang="nb-NO" b="1" dirty="0"/>
          </a:p>
        </p:txBody>
      </p:sp>
      <p:sp>
        <p:nvSpPr>
          <p:cNvPr id="4" name="Plassholder for lysbildenummer 3"/>
          <p:cNvSpPr>
            <a:spLocks noGrp="1"/>
          </p:cNvSpPr>
          <p:nvPr>
            <p:ph type="sldNum" sz="quarter" idx="10"/>
          </p:nvPr>
        </p:nvSpPr>
        <p:spPr/>
        <p:txBody>
          <a:bodyPr/>
          <a:lstStyle/>
          <a:p>
            <a:fld id="{479F8C22-4B7E-C849-A7FA-08599E78BF2C}" type="slidenum">
              <a:rPr lang="nb-NO" smtClean="0"/>
              <a:t>11</a:t>
            </a:fld>
            <a:endParaRPr lang="nb-NO" dirty="0"/>
          </a:p>
        </p:txBody>
      </p:sp>
    </p:spTree>
    <p:extLst>
      <p:ext uri="{BB962C8B-B14F-4D97-AF65-F5344CB8AC3E}">
        <p14:creationId xmlns:p14="http://schemas.microsoft.com/office/powerpoint/2010/main" val="4472686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rtl="0"/>
            <a:r>
              <a:rPr lang="nb-NO" sz="1200" b="0" i="0" u="none" strike="noStrike" kern="1200" baseline="0" dirty="0" smtClean="0">
                <a:solidFill>
                  <a:schemeClr val="tx1"/>
                </a:solidFill>
                <a:latin typeface="+mn-lt"/>
                <a:ea typeface="+mn-ea"/>
                <a:cs typeface="+mn-cs"/>
              </a:rPr>
              <a:t>Det skal gis 3 kurer på samme dag. To kurer rekvireres først. Velg alltid den lengste eller mest avanserte kuren på diagnose1. Deretter velges kur nr 2 på diagnose2. Kur nr 3 kan legges på avvent på samme diagnose som kur nr 2. </a:t>
            </a:r>
          </a:p>
          <a:p>
            <a:pPr rtl="0"/>
            <a:r>
              <a:rPr lang="nb-NO" sz="1200" b="0" i="0" u="none" strike="noStrike" kern="1200" baseline="0" dirty="0" smtClean="0">
                <a:solidFill>
                  <a:schemeClr val="tx1"/>
                </a:solidFill>
                <a:latin typeface="+mn-lt"/>
                <a:ea typeface="+mn-ea"/>
                <a:cs typeface="+mn-cs"/>
              </a:rPr>
              <a:t>Eksempel: Velg utprøvende behandling og ALL og rekvirer felles 127 først. Godkjenn kuren.</a:t>
            </a:r>
          </a:p>
          <a:p>
            <a:pPr rtl="0"/>
            <a:r>
              <a:rPr lang="nb-NO" sz="1200" b="0" i="0" u="none" strike="noStrike" kern="1200" baseline="0" dirty="0" smtClean="0">
                <a:solidFill>
                  <a:schemeClr val="tx1"/>
                </a:solidFill>
                <a:latin typeface="+mn-lt"/>
                <a:ea typeface="+mn-ea"/>
                <a:cs typeface="+mn-cs"/>
              </a:rPr>
              <a:t>Deretter velges «Diagnose nr2» og Myelomatose og ondartede plasmacellesykdommer og blod 091 Bortezomib. Godkjenn (Rekkefølgen på hvilken diagnose man velger må være alfabetisk, dersom det ikke er samme diagnose 1 og 2)</a:t>
            </a:r>
          </a:p>
          <a:p>
            <a:pPr rtl="0"/>
            <a:endParaRPr lang="nb-NO" sz="1200" b="0" i="0" u="none" strike="noStrike" kern="1200" baseline="0" dirty="0" smtClean="0">
              <a:solidFill>
                <a:schemeClr val="tx1"/>
              </a:solidFill>
              <a:latin typeface="+mn-lt"/>
              <a:ea typeface="+mn-ea"/>
              <a:cs typeface="+mn-cs"/>
            </a:endParaRPr>
          </a:p>
          <a:p>
            <a:pPr rtl="0"/>
            <a:r>
              <a:rPr lang="nb-NO" sz="1200" b="0" i="0" u="none" strike="noStrike" kern="1200" baseline="0" dirty="0" smtClean="0">
                <a:solidFill>
                  <a:schemeClr val="tx1"/>
                </a:solidFill>
                <a:latin typeface="+mn-lt"/>
                <a:ea typeface="+mn-ea"/>
                <a:cs typeface="+mn-cs"/>
              </a:rPr>
              <a:t>Deretter velges «Avventende rekvisisjon» og blod 286, Daratumumab. </a:t>
            </a:r>
          </a:p>
          <a:p>
            <a:pPr rtl="0"/>
            <a:endParaRPr lang="nb-NO" sz="1200" b="0" i="0" u="none" strike="noStrike" kern="1200" baseline="0" dirty="0" smtClean="0">
              <a:solidFill>
                <a:schemeClr val="tx1"/>
              </a:solidFill>
              <a:latin typeface="+mn-lt"/>
              <a:ea typeface="+mn-ea"/>
              <a:cs typeface="+mn-cs"/>
            </a:endParaRPr>
          </a:p>
          <a:p>
            <a:pPr rtl="0"/>
            <a:r>
              <a:rPr lang="nb-NO" sz="1200" b="0" i="0" u="none" strike="noStrike" kern="1200" baseline="0" dirty="0" smtClean="0">
                <a:solidFill>
                  <a:schemeClr val="tx1"/>
                </a:solidFill>
                <a:latin typeface="+mn-lt"/>
                <a:ea typeface="+mn-ea"/>
                <a:cs typeface="+mn-cs"/>
              </a:rPr>
              <a:t>Når bortezomib er mottatt kan sykepleier skrive ut </a:t>
            </a:r>
            <a:r>
              <a:rPr lang="nb-NO" sz="1200" b="0" i="0" u="none" strike="noStrike" kern="1200" baseline="0" dirty="0" err="1" smtClean="0">
                <a:solidFill>
                  <a:schemeClr val="tx1"/>
                </a:solidFill>
                <a:latin typeface="+mn-lt"/>
                <a:ea typeface="+mn-ea"/>
                <a:cs typeface="+mn-cs"/>
              </a:rPr>
              <a:t>adm</a:t>
            </a:r>
            <a:r>
              <a:rPr lang="nb-NO" sz="1200" b="0" i="0" u="none" strike="noStrike" kern="1200" baseline="0" dirty="0" smtClean="0">
                <a:solidFill>
                  <a:schemeClr val="tx1"/>
                </a:solidFill>
                <a:latin typeface="+mn-lt"/>
                <a:ea typeface="+mn-ea"/>
                <a:cs typeface="+mn-cs"/>
              </a:rPr>
              <a:t>-skjema og avslutte elektronisk adm. </a:t>
            </a:r>
          </a:p>
          <a:p>
            <a:pPr rtl="0"/>
            <a:r>
              <a:rPr lang="nb-NO" sz="1200" b="0" i="0" u="none" strike="noStrike" kern="1200" baseline="0" dirty="0" smtClean="0">
                <a:solidFill>
                  <a:schemeClr val="tx1"/>
                </a:solidFill>
                <a:latin typeface="+mn-lt"/>
                <a:ea typeface="+mn-ea"/>
                <a:cs typeface="+mn-cs"/>
              </a:rPr>
              <a:t>Da er det mulig å gå inn i rekvisisjonen igjen og godkjenne og tidfeste kuren som ligger på «Avvent» </a:t>
            </a:r>
          </a:p>
          <a:p>
            <a:pPr rtl="0"/>
            <a:endParaRPr lang="nb-NO" sz="1200" b="0" i="0" u="none" strike="noStrike" kern="1200" baseline="0" dirty="0" smtClean="0">
              <a:solidFill>
                <a:schemeClr val="tx1"/>
              </a:solidFill>
              <a:latin typeface="+mn-lt"/>
              <a:ea typeface="+mn-ea"/>
              <a:cs typeface="+mn-cs"/>
            </a:endParaRPr>
          </a:p>
          <a:p>
            <a:endParaRPr lang="nb-NO" dirty="0"/>
          </a:p>
        </p:txBody>
      </p:sp>
      <p:sp>
        <p:nvSpPr>
          <p:cNvPr id="4" name="Plassholder for lysbildenummer 3"/>
          <p:cNvSpPr>
            <a:spLocks noGrp="1"/>
          </p:cNvSpPr>
          <p:nvPr>
            <p:ph type="sldNum" sz="quarter" idx="10"/>
          </p:nvPr>
        </p:nvSpPr>
        <p:spPr/>
        <p:txBody>
          <a:bodyPr/>
          <a:lstStyle/>
          <a:p>
            <a:fld id="{479F8C22-4B7E-C849-A7FA-08599E78BF2C}" type="slidenum">
              <a:rPr lang="nb-NO" smtClean="0"/>
              <a:t>12</a:t>
            </a:fld>
            <a:endParaRPr lang="nb-NO" dirty="0"/>
          </a:p>
        </p:txBody>
      </p:sp>
    </p:spTree>
    <p:extLst>
      <p:ext uri="{BB962C8B-B14F-4D97-AF65-F5344CB8AC3E}">
        <p14:creationId xmlns:p14="http://schemas.microsoft.com/office/powerpoint/2010/main" val="40598059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Dersom</a:t>
            </a:r>
            <a:r>
              <a:rPr lang="nb-NO" baseline="0" dirty="0" smtClean="0"/>
              <a:t> det er ønskelig å legge til et medikament som produseres på post, er det mulig å gjøre via «tilleggskomponenter». </a:t>
            </a:r>
          </a:p>
          <a:p>
            <a:r>
              <a:rPr lang="nb-NO" baseline="0" dirty="0" smtClean="0"/>
              <a:t>Velg knappen helt til høyre, «Tilleggskomponenter», og Trykk «</a:t>
            </a:r>
            <a:r>
              <a:rPr lang="nb-NO" baseline="0" dirty="0" err="1" smtClean="0"/>
              <a:t>Rekv</a:t>
            </a:r>
            <a:r>
              <a:rPr lang="nb-NO" baseline="0" dirty="0" smtClean="0"/>
              <a:t>». Velg ønsket tilleggskomponent. Trykk «Godkjenn»</a:t>
            </a:r>
            <a:endParaRPr lang="nb-NO" dirty="0"/>
          </a:p>
        </p:txBody>
      </p:sp>
      <p:sp>
        <p:nvSpPr>
          <p:cNvPr id="4" name="Plassholder for lysbildenummer 3"/>
          <p:cNvSpPr>
            <a:spLocks noGrp="1"/>
          </p:cNvSpPr>
          <p:nvPr>
            <p:ph type="sldNum" sz="quarter" idx="10"/>
          </p:nvPr>
        </p:nvSpPr>
        <p:spPr/>
        <p:txBody>
          <a:bodyPr/>
          <a:lstStyle/>
          <a:p>
            <a:fld id="{479F8C22-4B7E-C849-A7FA-08599E78BF2C}" type="slidenum">
              <a:rPr lang="nb-NO" smtClean="0"/>
              <a:t>13</a:t>
            </a:fld>
            <a:endParaRPr lang="nb-NO" dirty="0"/>
          </a:p>
        </p:txBody>
      </p:sp>
    </p:spTree>
    <p:extLst>
      <p:ext uri="{BB962C8B-B14F-4D97-AF65-F5344CB8AC3E}">
        <p14:creationId xmlns:p14="http://schemas.microsoft.com/office/powerpoint/2010/main" val="1954324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Tilleggskomponenter tidfestes sammen med </a:t>
            </a:r>
            <a:r>
              <a:rPr lang="nb-NO" dirty="0" err="1" smtClean="0"/>
              <a:t>hovedkuren</a:t>
            </a:r>
            <a:r>
              <a:rPr lang="nb-NO" dirty="0" smtClean="0"/>
              <a:t> i «Tidfest behandling».</a:t>
            </a:r>
            <a:r>
              <a:rPr lang="nb-NO" baseline="0" dirty="0" smtClean="0"/>
              <a:t> </a:t>
            </a:r>
            <a:r>
              <a:rPr lang="nb-NO" baseline="0" dirty="0" err="1" smtClean="0"/>
              <a:t>Adm</a:t>
            </a:r>
            <a:r>
              <a:rPr lang="nb-NO" baseline="0" dirty="0" smtClean="0"/>
              <a:t>-linjer legger seg inn i </a:t>
            </a:r>
            <a:r>
              <a:rPr lang="nb-NO" baseline="0" dirty="0" err="1" smtClean="0"/>
              <a:t>adm</a:t>
            </a:r>
            <a:r>
              <a:rPr lang="nb-NO" baseline="0" dirty="0" smtClean="0"/>
              <a:t>-skjemaet og har «</a:t>
            </a:r>
            <a:r>
              <a:rPr lang="nb-NO" baseline="0" dirty="0" err="1" smtClean="0"/>
              <a:t>hash</a:t>
            </a:r>
            <a:r>
              <a:rPr lang="nb-NO" baseline="0" dirty="0" smtClean="0"/>
              <a:t>-tag» slik at linjene kan flyttes slik det er ønskelig. </a:t>
            </a:r>
            <a:endParaRPr lang="nb-NO" dirty="0"/>
          </a:p>
        </p:txBody>
      </p:sp>
      <p:sp>
        <p:nvSpPr>
          <p:cNvPr id="4" name="Plassholder for lysbildenummer 3"/>
          <p:cNvSpPr>
            <a:spLocks noGrp="1"/>
          </p:cNvSpPr>
          <p:nvPr>
            <p:ph type="sldNum" sz="quarter" idx="10"/>
          </p:nvPr>
        </p:nvSpPr>
        <p:spPr/>
        <p:txBody>
          <a:bodyPr/>
          <a:lstStyle/>
          <a:p>
            <a:fld id="{479F8C22-4B7E-C849-A7FA-08599E78BF2C}" type="slidenum">
              <a:rPr lang="nb-NO" smtClean="0"/>
              <a:t>14</a:t>
            </a:fld>
            <a:endParaRPr lang="nb-NO" dirty="0"/>
          </a:p>
        </p:txBody>
      </p:sp>
    </p:spTree>
    <p:extLst>
      <p:ext uri="{BB962C8B-B14F-4D97-AF65-F5344CB8AC3E}">
        <p14:creationId xmlns:p14="http://schemas.microsoft.com/office/powerpoint/2010/main" val="33388415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Etter at kuren er tidfestet, får du tilgang til administrasjons-rapport midt </a:t>
            </a:r>
            <a:r>
              <a:rPr lang="nb-NO" dirty="0"/>
              <a:t>i </a:t>
            </a:r>
            <a:r>
              <a:rPr lang="nb-NO" dirty="0" smtClean="0"/>
              <a:t>rekvisisjonsbildet.</a:t>
            </a:r>
            <a:r>
              <a:rPr lang="nb-NO" baseline="0" dirty="0" smtClean="0"/>
              <a:t> </a:t>
            </a:r>
            <a:r>
              <a:rPr lang="nb-NO" dirty="0" smtClean="0"/>
              <a:t>Trykk </a:t>
            </a:r>
            <a:r>
              <a:rPr lang="nb-NO" dirty="0"/>
              <a:t>på ønsket</a:t>
            </a:r>
            <a:r>
              <a:rPr lang="nb-NO" baseline="0" dirty="0"/>
              <a:t> dag. Og trykk «Skriv ut» for å åpne.</a:t>
            </a:r>
            <a:endParaRPr lang="nb-NO" dirty="0"/>
          </a:p>
        </p:txBody>
      </p:sp>
      <p:sp>
        <p:nvSpPr>
          <p:cNvPr id="4" name="Plassholder for lysbildenummer 3"/>
          <p:cNvSpPr>
            <a:spLocks noGrp="1"/>
          </p:cNvSpPr>
          <p:nvPr>
            <p:ph type="sldNum" sz="quarter" idx="10"/>
          </p:nvPr>
        </p:nvSpPr>
        <p:spPr/>
        <p:txBody>
          <a:bodyPr/>
          <a:lstStyle/>
          <a:p>
            <a:fld id="{479F8C22-4B7E-C849-A7FA-08599E78BF2C}" type="slidenum">
              <a:rPr lang="nb-NO" smtClean="0"/>
              <a:t>15</a:t>
            </a:fld>
            <a:endParaRPr lang="nb-NO" dirty="0"/>
          </a:p>
        </p:txBody>
      </p:sp>
    </p:spTree>
    <p:extLst>
      <p:ext uri="{BB962C8B-B14F-4D97-AF65-F5344CB8AC3E}">
        <p14:creationId xmlns:p14="http://schemas.microsoft.com/office/powerpoint/2010/main" val="16348187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Knappen for</a:t>
            </a:r>
            <a:r>
              <a:rPr lang="nb-NO" baseline="0" dirty="0" smtClean="0"/>
              <a:t> kansellering finnes i menyen til høyre. Hvis det er valgt feil kur, hvis kuren ikke skal gis, hvis den må avbrytes eller hvis tidligere behandling sperrer for ny rekvirering, må den kanselleres. Svar «Ja» og fyll ut begrunnelse. Merk: Dersom deler av kuren er administrert, kanselleres kun det resterende av kuren.  </a:t>
            </a:r>
            <a:endParaRPr lang="nb-NO" dirty="0"/>
          </a:p>
        </p:txBody>
      </p:sp>
      <p:sp>
        <p:nvSpPr>
          <p:cNvPr id="4" name="Plassholder for lysbildenummer 3"/>
          <p:cNvSpPr>
            <a:spLocks noGrp="1"/>
          </p:cNvSpPr>
          <p:nvPr>
            <p:ph type="sldNum" sz="quarter" idx="10"/>
          </p:nvPr>
        </p:nvSpPr>
        <p:spPr/>
        <p:txBody>
          <a:bodyPr/>
          <a:lstStyle/>
          <a:p>
            <a:fld id="{479F8C22-4B7E-C849-A7FA-08599E78BF2C}" type="slidenum">
              <a:rPr lang="nb-NO" smtClean="0"/>
              <a:t>16</a:t>
            </a:fld>
            <a:endParaRPr lang="nb-NO" dirty="0"/>
          </a:p>
        </p:txBody>
      </p:sp>
    </p:spTree>
    <p:extLst>
      <p:ext uri="{BB962C8B-B14F-4D97-AF65-F5344CB8AC3E}">
        <p14:creationId xmlns:p14="http://schemas.microsoft.com/office/powerpoint/2010/main" val="7384316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Å tidfeste en kur</a:t>
            </a:r>
            <a:r>
              <a:rPr lang="nb-NO" baseline="0" dirty="0"/>
              <a:t> gjøren den tilgjengelig for apotekproduksjon og administrering. </a:t>
            </a:r>
            <a:r>
              <a:rPr lang="nb-NO" dirty="0"/>
              <a:t>Både lege, sykepleier og sekretær har tilgang til dette</a:t>
            </a:r>
            <a:r>
              <a:rPr lang="nb-NO" baseline="0" dirty="0"/>
              <a:t> i CMS</a:t>
            </a:r>
            <a:r>
              <a:rPr lang="nb-NO" dirty="0"/>
              <a:t>. Lokale rutiner avgjør</a:t>
            </a:r>
            <a:r>
              <a:rPr lang="nb-NO" baseline="0" dirty="0"/>
              <a:t> hvem som skal gjøre det. </a:t>
            </a:r>
            <a:endParaRPr lang="nb-NO" dirty="0"/>
          </a:p>
        </p:txBody>
      </p:sp>
      <p:sp>
        <p:nvSpPr>
          <p:cNvPr id="4" name="Plassholder for lysbildenummer 3"/>
          <p:cNvSpPr>
            <a:spLocks noGrp="1"/>
          </p:cNvSpPr>
          <p:nvPr>
            <p:ph type="sldNum" sz="quarter" idx="10"/>
          </p:nvPr>
        </p:nvSpPr>
        <p:spPr/>
        <p:txBody>
          <a:bodyPr/>
          <a:lstStyle/>
          <a:p>
            <a:fld id="{479F8C22-4B7E-C849-A7FA-08599E78BF2C}" type="slidenum">
              <a:rPr lang="nb-NO" smtClean="0"/>
              <a:t>17</a:t>
            </a:fld>
            <a:endParaRPr lang="nb-NO"/>
          </a:p>
        </p:txBody>
      </p:sp>
    </p:spTree>
    <p:extLst>
      <p:ext uri="{BB962C8B-B14F-4D97-AF65-F5344CB8AC3E}">
        <p14:creationId xmlns:p14="http://schemas.microsoft.com/office/powerpoint/2010/main" val="18663131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For å gå i gang,</a:t>
            </a:r>
            <a:r>
              <a:rPr lang="nb-NO" baseline="0" dirty="0"/>
              <a:t> trykker du «Start» og «Tidfest behandling». Her vil du se en liste over ikke-tidfestede, rekvirerte kurer. Hvilke kurer som er synlige, styres av DIPS-tilgangen. Det er mulig å filtrere på diagnosegruppe eller behandlingsstedet man jobber på. Let så etter aktuell pasient i listen eller tast inn eller skann pasienten fødselsnummer, trykk tab eller «…»</a:t>
            </a:r>
            <a:endParaRPr lang="nb-NO" dirty="0"/>
          </a:p>
        </p:txBody>
      </p:sp>
      <p:sp>
        <p:nvSpPr>
          <p:cNvPr id="4" name="Plassholder for lysbildenummer 3"/>
          <p:cNvSpPr>
            <a:spLocks noGrp="1"/>
          </p:cNvSpPr>
          <p:nvPr>
            <p:ph type="sldNum" sz="quarter" idx="10"/>
          </p:nvPr>
        </p:nvSpPr>
        <p:spPr/>
        <p:txBody>
          <a:bodyPr/>
          <a:lstStyle/>
          <a:p>
            <a:fld id="{479F8C22-4B7E-C849-A7FA-08599E78BF2C}" type="slidenum">
              <a:rPr lang="nb-NO" smtClean="0"/>
              <a:t>18</a:t>
            </a:fld>
            <a:endParaRPr lang="nb-NO"/>
          </a:p>
        </p:txBody>
      </p:sp>
    </p:spTree>
    <p:extLst>
      <p:ext uri="{BB962C8B-B14F-4D97-AF65-F5344CB8AC3E}">
        <p14:creationId xmlns:p14="http://schemas.microsoft.com/office/powerpoint/2010/main" val="28113408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Tidfest</a:t>
            </a:r>
            <a:r>
              <a:rPr lang="nb-NO" baseline="0" dirty="0"/>
              <a:t> bilde 1: I dette skjemaet bør du kontrollere at det står rett i de blå feltene: «</a:t>
            </a:r>
            <a:r>
              <a:rPr lang="nb-NO" baseline="0" dirty="0" err="1"/>
              <a:t>Beh</a:t>
            </a:r>
            <a:r>
              <a:rPr lang="nb-NO" baseline="0" dirty="0"/>
              <a:t>. Sted» og «startdato». Endre dersom behov. Trykk så ok. </a:t>
            </a:r>
            <a:endParaRPr lang="nb-NO" dirty="0"/>
          </a:p>
        </p:txBody>
      </p:sp>
      <p:sp>
        <p:nvSpPr>
          <p:cNvPr id="4" name="Plassholder for lysbildenummer 3"/>
          <p:cNvSpPr>
            <a:spLocks noGrp="1"/>
          </p:cNvSpPr>
          <p:nvPr>
            <p:ph type="sldNum" sz="quarter" idx="10"/>
          </p:nvPr>
        </p:nvSpPr>
        <p:spPr/>
        <p:txBody>
          <a:bodyPr/>
          <a:lstStyle/>
          <a:p>
            <a:fld id="{479F8C22-4B7E-C849-A7FA-08599E78BF2C}" type="slidenum">
              <a:rPr lang="nb-NO" smtClean="0"/>
              <a:t>19</a:t>
            </a:fld>
            <a:endParaRPr lang="nb-NO"/>
          </a:p>
        </p:txBody>
      </p:sp>
    </p:spTree>
    <p:extLst>
      <p:ext uri="{BB962C8B-B14F-4D97-AF65-F5344CB8AC3E}">
        <p14:creationId xmlns:p14="http://schemas.microsoft.com/office/powerpoint/2010/main" val="32642814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smtClean="0"/>
              <a:t>Vi anbefaler å lukke denne pop-</a:t>
            </a:r>
            <a:r>
              <a:rPr lang="nb-NO" dirty="0" err="1" smtClean="0"/>
              <a:t>up’en</a:t>
            </a:r>
            <a:r>
              <a:rPr lang="nb-NO" dirty="0" smtClean="0"/>
              <a:t> for å starte</a:t>
            </a:r>
            <a:r>
              <a:rPr lang="nb-NO" baseline="0" dirty="0" smtClean="0"/>
              <a:t> rekvireringen. </a:t>
            </a:r>
          </a:p>
          <a:p>
            <a:pPr marL="0" marR="0" lvl="0" indent="0" algn="l" defTabSz="914400" rtl="0" eaLnBrk="1" fontAlgn="auto" latinLnBrk="0" hangingPunct="1">
              <a:lnSpc>
                <a:spcPct val="100000"/>
              </a:lnSpc>
              <a:spcBef>
                <a:spcPts val="0"/>
              </a:spcBef>
              <a:spcAft>
                <a:spcPts val="0"/>
              </a:spcAft>
              <a:buClrTx/>
              <a:buSzTx/>
              <a:buFontTx/>
              <a:buNone/>
              <a:tabLst/>
              <a:defRPr/>
            </a:pPr>
            <a:r>
              <a:rPr lang="nb-NO" baseline="0" dirty="0" smtClean="0"/>
              <a:t>Evt ved neste kur, velg å fortsette med eksisterende diagnose. </a:t>
            </a:r>
            <a:r>
              <a:rPr lang="nb-NO" b="1" baseline="0" dirty="0" smtClean="0"/>
              <a:t>Obs!</a:t>
            </a:r>
            <a:r>
              <a:rPr lang="nb-NO" baseline="0" dirty="0" smtClean="0"/>
              <a:t> Det er noen ganger behov for å rekvirere 2 kurer samtidig. Da brukes 2 diagnoser, f.eks Myelomatose.. og Myelomatose.. 2. Dersom forrige kur var rekvirert med Myelomatose… 2, velg «Nei» for alltid å starte en rekvisisjon med 1. diagnose, Myelomatose.  </a:t>
            </a:r>
            <a:endParaRPr lang="nb-NO" dirty="0" smtClean="0"/>
          </a:p>
          <a:p>
            <a:endParaRPr lang="nb-NO" dirty="0"/>
          </a:p>
        </p:txBody>
      </p:sp>
      <p:sp>
        <p:nvSpPr>
          <p:cNvPr id="4" name="Plassholder for lysbildenummer 3"/>
          <p:cNvSpPr>
            <a:spLocks noGrp="1"/>
          </p:cNvSpPr>
          <p:nvPr>
            <p:ph type="sldNum" sz="quarter" idx="10"/>
          </p:nvPr>
        </p:nvSpPr>
        <p:spPr/>
        <p:txBody>
          <a:bodyPr/>
          <a:lstStyle/>
          <a:p>
            <a:fld id="{479F8C22-4B7E-C849-A7FA-08599E78BF2C}" type="slidenum">
              <a:rPr lang="nb-NO" smtClean="0"/>
              <a:t>2</a:t>
            </a:fld>
            <a:endParaRPr lang="nb-NO" dirty="0"/>
          </a:p>
        </p:txBody>
      </p:sp>
    </p:spTree>
    <p:extLst>
      <p:ext uri="{BB962C8B-B14F-4D97-AF65-F5344CB8AC3E}">
        <p14:creationId xmlns:p14="http://schemas.microsoft.com/office/powerpoint/2010/main" val="6864401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Tidfestbilde 2: Velg dato i grønt datofelt.</a:t>
            </a:r>
            <a:r>
              <a:rPr lang="nb-NO" baseline="0" dirty="0"/>
              <a:t> I tidfest kan du fritt tidfeste innenfor en uke. Dersom du trenger å tidfeste utover dette, må dette også gjøres i rekvireringsbildet. Det ser vi på litt senere. Videre ser du over klokkeslett og sted for de ulike dagene nedenfor. Klokkeslett for start er når pasienten kobles til og evt prehydrering starter. Noen kurer har fast tidfesting. Disse vil bli merket som tidssensitive og skal ikke endres. </a:t>
            </a:r>
            <a:r>
              <a:rPr lang="nb-NO" b="1" baseline="0" dirty="0"/>
              <a:t>Riktig tidfesting gir apoteket en prioritert arbeidsliste og har da større mulighet til å levere produksjoner til riktig tid. </a:t>
            </a:r>
          </a:p>
          <a:p>
            <a:pPr marL="0" marR="0" lvl="0" indent="0" algn="l" defTabSz="914400" rtl="0" eaLnBrk="1" fontAlgn="auto" latinLnBrk="0" hangingPunct="1">
              <a:lnSpc>
                <a:spcPct val="100000"/>
              </a:lnSpc>
              <a:spcBef>
                <a:spcPts val="0"/>
              </a:spcBef>
              <a:spcAft>
                <a:spcPts val="0"/>
              </a:spcAft>
              <a:buClrTx/>
              <a:buSzTx/>
              <a:buFontTx/>
              <a:buNone/>
              <a:tabLst/>
              <a:defRPr/>
            </a:pPr>
            <a:r>
              <a:rPr lang="nb-NO" baseline="0" dirty="0"/>
              <a:t>Det er mulig å sette ulikt </a:t>
            </a:r>
            <a:r>
              <a:rPr lang="nb-NO" baseline="0" dirty="0" err="1"/>
              <a:t>beh.sted</a:t>
            </a:r>
            <a:r>
              <a:rPr lang="nb-NO" baseline="0" dirty="0"/>
              <a:t> for de ulike dagene. Kuren i bildet skal f.eks gis på sengepost A8 og infusjonsenheten. </a:t>
            </a:r>
          </a:p>
          <a:p>
            <a:r>
              <a:rPr lang="nb-NO" baseline="0" dirty="0"/>
              <a:t>(Det er </a:t>
            </a:r>
            <a:r>
              <a:rPr lang="nb-NO" b="1" baseline="0" dirty="0"/>
              <a:t>kun mulig å endre felter under streken</a:t>
            </a:r>
            <a:r>
              <a:rPr lang="nb-NO" baseline="0" dirty="0"/>
              <a:t>. Informasjon over streken er innhentet fra rekvisisjonsbildet)</a:t>
            </a:r>
          </a:p>
          <a:p>
            <a:r>
              <a:rPr lang="nb-NO" baseline="0" dirty="0"/>
              <a:t>Trykk Rekvirer alt. </a:t>
            </a:r>
            <a:endParaRPr lang="nb-NO" dirty="0"/>
          </a:p>
        </p:txBody>
      </p:sp>
      <p:sp>
        <p:nvSpPr>
          <p:cNvPr id="4" name="Plassholder for lysbildenummer 3"/>
          <p:cNvSpPr>
            <a:spLocks noGrp="1"/>
          </p:cNvSpPr>
          <p:nvPr>
            <p:ph type="sldNum" sz="quarter" idx="10"/>
          </p:nvPr>
        </p:nvSpPr>
        <p:spPr/>
        <p:txBody>
          <a:bodyPr/>
          <a:lstStyle/>
          <a:p>
            <a:fld id="{479F8C22-4B7E-C849-A7FA-08599E78BF2C}" type="slidenum">
              <a:rPr lang="nb-NO" smtClean="0"/>
              <a:t>20</a:t>
            </a:fld>
            <a:endParaRPr lang="nb-NO"/>
          </a:p>
        </p:txBody>
      </p:sp>
    </p:spTree>
    <p:extLst>
      <p:ext uri="{BB962C8B-B14F-4D97-AF65-F5344CB8AC3E}">
        <p14:creationId xmlns:p14="http://schemas.microsoft.com/office/powerpoint/2010/main" val="28827913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I</a:t>
            </a:r>
            <a:r>
              <a:rPr lang="nb-NO" baseline="0" dirty="0"/>
              <a:t> matrisen blir den tidfestede kuren nå grønn. </a:t>
            </a:r>
            <a:endParaRPr lang="nb-NO" dirty="0"/>
          </a:p>
        </p:txBody>
      </p:sp>
      <p:sp>
        <p:nvSpPr>
          <p:cNvPr id="4" name="Plassholder for lysbildenummer 3"/>
          <p:cNvSpPr>
            <a:spLocks noGrp="1"/>
          </p:cNvSpPr>
          <p:nvPr>
            <p:ph type="sldNum" sz="quarter" idx="10"/>
          </p:nvPr>
        </p:nvSpPr>
        <p:spPr/>
        <p:txBody>
          <a:bodyPr/>
          <a:lstStyle/>
          <a:p>
            <a:fld id="{479F8C22-4B7E-C849-A7FA-08599E78BF2C}" type="slidenum">
              <a:rPr lang="nb-NO" smtClean="0"/>
              <a:t>21</a:t>
            </a:fld>
            <a:endParaRPr lang="nb-NO"/>
          </a:p>
        </p:txBody>
      </p:sp>
    </p:spTree>
    <p:extLst>
      <p:ext uri="{BB962C8B-B14F-4D97-AF65-F5344CB8AC3E}">
        <p14:creationId xmlns:p14="http://schemas.microsoft.com/office/powerpoint/2010/main" val="28388227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Ved å trykke</a:t>
            </a:r>
            <a:r>
              <a:rPr lang="nb-NO" baseline="0" dirty="0"/>
              <a:t> «Rekvirerte» åpnes den tidfestede kuren. Da kan du se dosene og tidspunktene for administrering. </a:t>
            </a:r>
            <a:endParaRPr lang="nb-NO" dirty="0"/>
          </a:p>
        </p:txBody>
      </p:sp>
      <p:sp>
        <p:nvSpPr>
          <p:cNvPr id="4" name="Plassholder for lysbildenummer 3"/>
          <p:cNvSpPr>
            <a:spLocks noGrp="1"/>
          </p:cNvSpPr>
          <p:nvPr>
            <p:ph type="sldNum" sz="quarter" idx="10"/>
          </p:nvPr>
        </p:nvSpPr>
        <p:spPr/>
        <p:txBody>
          <a:bodyPr/>
          <a:lstStyle/>
          <a:p>
            <a:fld id="{479F8C22-4B7E-C849-A7FA-08599E78BF2C}" type="slidenum">
              <a:rPr lang="nb-NO" smtClean="0"/>
              <a:t>22</a:t>
            </a:fld>
            <a:endParaRPr lang="nb-NO"/>
          </a:p>
        </p:txBody>
      </p:sp>
    </p:spTree>
    <p:extLst>
      <p:ext uri="{BB962C8B-B14F-4D97-AF65-F5344CB8AC3E}">
        <p14:creationId xmlns:p14="http://schemas.microsoft.com/office/powerpoint/2010/main" val="10732083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For å endre tidfesting eller behandlingssted, trykk</a:t>
            </a:r>
            <a:r>
              <a:rPr lang="nb-NO" baseline="0" dirty="0"/>
              <a:t> «Rekvirerte». Før du kan o</a:t>
            </a:r>
            <a:r>
              <a:rPr lang="nb-NO" dirty="0"/>
              <a:t>ppheve tidfesting, må du sjekke produksjonsstatus for medikamentet. Grønt indikerer at produksjonen er påbegynt, mens</a:t>
            </a:r>
            <a:r>
              <a:rPr lang="nb-NO" baseline="0" dirty="0"/>
              <a:t> oransje ikke er påbegynt. For de sistnevnte kan du gjøre endringer uten å informere apoteket. De grønne må du avklare med apoteket før du opphever tidfestingen fordi rekvisisjonen de har fått da trekkes tilbake. Når du gjør ny tidfesting, sendes det en ny rekvisisjon. Avhengig av hvor de er i prosessen, avtales det om det skal blandes nytt medikament eller ikke. En </a:t>
            </a:r>
            <a:r>
              <a:rPr lang="nb-NO" baseline="0" dirty="0" err="1"/>
              <a:t>popup</a:t>
            </a:r>
            <a:r>
              <a:rPr lang="nb-NO" baseline="0" dirty="0"/>
              <a:t> gir advarsel om dette når man </a:t>
            </a:r>
            <a:r>
              <a:rPr lang="nb-NO" dirty="0"/>
              <a:t>t</a:t>
            </a:r>
            <a:r>
              <a:rPr lang="nb-NO" baseline="0" dirty="0"/>
              <a:t>rykker «</a:t>
            </a:r>
            <a:r>
              <a:rPr lang="nb-NO" baseline="0" dirty="0" err="1"/>
              <a:t>opph</a:t>
            </a:r>
            <a:r>
              <a:rPr lang="nb-NO" baseline="0" dirty="0"/>
              <a:t>. tidfest.». Velg ny tidfesting eller </a:t>
            </a:r>
            <a:r>
              <a:rPr lang="nb-NO" baseline="0" dirty="0" err="1"/>
              <a:t>beh.sted</a:t>
            </a:r>
            <a:r>
              <a:rPr lang="nb-NO" baseline="0" dirty="0"/>
              <a:t> på rullegardin. Og trykk «Rekvirer alt». Skriv så et notat for å beskrive endringen. Dette vil være synlig for apotek og sykepleier som skal administrere.  </a:t>
            </a:r>
            <a:endParaRPr lang="nb-NO" dirty="0"/>
          </a:p>
        </p:txBody>
      </p:sp>
      <p:sp>
        <p:nvSpPr>
          <p:cNvPr id="4" name="Plassholder for lysbildenummer 3"/>
          <p:cNvSpPr>
            <a:spLocks noGrp="1"/>
          </p:cNvSpPr>
          <p:nvPr>
            <p:ph type="sldNum" sz="quarter" idx="10"/>
          </p:nvPr>
        </p:nvSpPr>
        <p:spPr/>
        <p:txBody>
          <a:bodyPr/>
          <a:lstStyle/>
          <a:p>
            <a:fld id="{479F8C22-4B7E-C849-A7FA-08599E78BF2C}" type="slidenum">
              <a:rPr lang="nb-NO" smtClean="0"/>
              <a:t>23</a:t>
            </a:fld>
            <a:endParaRPr lang="nb-NO"/>
          </a:p>
        </p:txBody>
      </p:sp>
    </p:spTree>
    <p:extLst>
      <p:ext uri="{BB962C8B-B14F-4D97-AF65-F5344CB8AC3E}">
        <p14:creationId xmlns:p14="http://schemas.microsoft.com/office/powerpoint/2010/main" val="4005171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For å endre behandlingsdato mer enn 8 dager og for seriekurer hvor etterfølgende</a:t>
            </a:r>
            <a:r>
              <a:rPr lang="nb-NO" baseline="0" dirty="0"/>
              <a:t> kurer også skal skyves, må du tilbake i rekvisisjonen. Trykk «endre </a:t>
            </a:r>
            <a:r>
              <a:rPr lang="nb-NO" baseline="0" dirty="0" err="1"/>
              <a:t>beh.dato</a:t>
            </a:r>
            <a:r>
              <a:rPr lang="nb-NO" baseline="0" dirty="0"/>
              <a:t>». Velg ønsket dato og trykk OK. Det røde feltet viser den nye datoen. Ny behandlingsdato må deretter bekreftes i tidfest. Det samme røde datofeltet ses i tidfest behandling. Trykk «endre </a:t>
            </a:r>
            <a:r>
              <a:rPr lang="nb-NO" baseline="0" dirty="0" err="1"/>
              <a:t>behandingsdato</a:t>
            </a:r>
            <a:r>
              <a:rPr lang="nb-NO" baseline="0" dirty="0"/>
              <a:t>». Kontroller dato og trykk OK. Skriv eventuelt notat for å beskrive endringen. For seriekurer vil videre kurer flytte seg med </a:t>
            </a:r>
            <a:r>
              <a:rPr lang="nb-NO" baseline="0"/>
              <a:t>riktig intervall. </a:t>
            </a:r>
            <a:endParaRPr lang="nb-NO" dirty="0"/>
          </a:p>
        </p:txBody>
      </p:sp>
      <p:sp>
        <p:nvSpPr>
          <p:cNvPr id="4" name="Plassholder for lysbildenummer 3"/>
          <p:cNvSpPr>
            <a:spLocks noGrp="1"/>
          </p:cNvSpPr>
          <p:nvPr>
            <p:ph type="sldNum" sz="quarter" idx="10"/>
          </p:nvPr>
        </p:nvSpPr>
        <p:spPr/>
        <p:txBody>
          <a:bodyPr/>
          <a:lstStyle/>
          <a:p>
            <a:fld id="{479F8C22-4B7E-C849-A7FA-08599E78BF2C}" type="slidenum">
              <a:rPr lang="nb-NO" smtClean="0"/>
              <a:t>24</a:t>
            </a:fld>
            <a:endParaRPr lang="nb-NO"/>
          </a:p>
        </p:txBody>
      </p:sp>
    </p:spTree>
    <p:extLst>
      <p:ext uri="{BB962C8B-B14F-4D97-AF65-F5344CB8AC3E}">
        <p14:creationId xmlns:p14="http://schemas.microsoft.com/office/powerpoint/2010/main" val="22791256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479F8C22-4B7E-C849-A7FA-08599E78BF2C}" type="slidenum">
              <a:rPr lang="nb-NO" smtClean="0"/>
              <a:t>25</a:t>
            </a:fld>
            <a:endParaRPr lang="nb-NO" dirty="0"/>
          </a:p>
        </p:txBody>
      </p:sp>
    </p:spTree>
    <p:extLst>
      <p:ext uri="{BB962C8B-B14F-4D97-AF65-F5344CB8AC3E}">
        <p14:creationId xmlns:p14="http://schemas.microsoft.com/office/powerpoint/2010/main" val="9249915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rtl="0"/>
            <a:r>
              <a:rPr lang="nb-NO" sz="1200" b="0" i="0" u="none" strike="noStrike" kern="1200" baseline="0" dirty="0">
                <a:solidFill>
                  <a:schemeClr val="tx1"/>
                </a:solidFill>
                <a:latin typeface="+mn-lt"/>
                <a:ea typeface="+mn-ea"/>
                <a:cs typeface="+mn-cs"/>
              </a:rPr>
              <a:t>Gå inn i rekvisisjonsbildet og hent frem kur som skal rekvireres. </a:t>
            </a:r>
          </a:p>
          <a:p>
            <a:pPr rtl="0"/>
            <a:r>
              <a:rPr lang="nb-NO" sz="1200" b="0" i="0" u="none" strike="noStrike" kern="1200" baseline="0" dirty="0">
                <a:solidFill>
                  <a:schemeClr val="tx1"/>
                </a:solidFill>
                <a:latin typeface="+mn-lt"/>
                <a:ea typeface="+mn-ea"/>
                <a:cs typeface="+mn-cs"/>
              </a:rPr>
              <a:t>Kontroller vekt, høyde og behandlingssted. </a:t>
            </a:r>
          </a:p>
          <a:p>
            <a:pPr rtl="0"/>
            <a:r>
              <a:rPr lang="nb-NO" sz="1200" b="0" i="0" u="none" strike="noStrike" kern="1200" baseline="0" dirty="0">
                <a:solidFill>
                  <a:schemeClr val="tx1"/>
                </a:solidFill>
                <a:latin typeface="+mn-lt"/>
                <a:ea typeface="+mn-ea"/>
                <a:cs typeface="+mn-cs"/>
              </a:rPr>
              <a:t>For kurer som kan rekvireres i serie, vil feltet ved antall kurer være blått. Angi hvor mange kurer du ønsker i serien. </a:t>
            </a:r>
            <a:r>
              <a:rPr lang="nb-NO" sz="1200" b="0" i="0" u="none" strike="noStrike" kern="1200" baseline="0" dirty="0" smtClean="0">
                <a:solidFill>
                  <a:schemeClr val="tx1"/>
                </a:solidFill>
                <a:latin typeface="+mn-lt"/>
                <a:ea typeface="+mn-ea"/>
                <a:cs typeface="+mn-cs"/>
              </a:rPr>
              <a:t>Trykk </a:t>
            </a:r>
            <a:r>
              <a:rPr lang="nb-NO" sz="1200" b="0" i="0" u="none" strike="noStrike" kern="1200" baseline="0" dirty="0">
                <a:solidFill>
                  <a:schemeClr val="tx1"/>
                </a:solidFill>
                <a:latin typeface="+mn-lt"/>
                <a:ea typeface="+mn-ea"/>
                <a:cs typeface="+mn-cs"/>
              </a:rPr>
              <a:t>tab eller trykk utenfor i grått felt. </a:t>
            </a:r>
          </a:p>
          <a:p>
            <a:pPr rtl="0"/>
            <a:r>
              <a:rPr lang="nb-NO" sz="1200" b="1" i="0" u="none" strike="noStrike" kern="1200" baseline="0" dirty="0">
                <a:solidFill>
                  <a:schemeClr val="tx1"/>
                </a:solidFill>
                <a:latin typeface="+mn-lt"/>
                <a:ea typeface="+mn-ea"/>
                <a:cs typeface="+mn-cs"/>
              </a:rPr>
              <a:t>Antallet kurer skal ikke endres når serien er startet. Dette kan føre til dobbelt-rekvirering! Dersom serien er i gang, trykk nei. For å legge inn nye kurer, kanseller pågående behandling og legg inn ny serie. </a:t>
            </a:r>
          </a:p>
          <a:p>
            <a:endParaRPr lang="nb-NO" dirty="0"/>
          </a:p>
        </p:txBody>
      </p:sp>
      <p:sp>
        <p:nvSpPr>
          <p:cNvPr id="4" name="Plassholder for lysbildenummer 3"/>
          <p:cNvSpPr>
            <a:spLocks noGrp="1"/>
          </p:cNvSpPr>
          <p:nvPr>
            <p:ph type="sldNum" sz="quarter" idx="10"/>
          </p:nvPr>
        </p:nvSpPr>
        <p:spPr/>
        <p:txBody>
          <a:bodyPr/>
          <a:lstStyle/>
          <a:p>
            <a:fld id="{479F8C22-4B7E-C849-A7FA-08599E78BF2C}" type="slidenum">
              <a:rPr lang="nb-NO" smtClean="0"/>
              <a:t>26</a:t>
            </a:fld>
            <a:endParaRPr lang="nb-NO" dirty="0"/>
          </a:p>
        </p:txBody>
      </p:sp>
    </p:spTree>
    <p:extLst>
      <p:ext uri="{BB962C8B-B14F-4D97-AF65-F5344CB8AC3E}">
        <p14:creationId xmlns:p14="http://schemas.microsoft.com/office/powerpoint/2010/main" val="24131800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Det er kun mulig</a:t>
            </a:r>
            <a:r>
              <a:rPr lang="nb-NO" baseline="0" dirty="0"/>
              <a:t> å godkjenne en kur av gangen. De resterende kurene legger seg avventende. Når du godkjenner, ser du at du får opp kur nr 2 i matrisen. Nr 2 kan ikke godkjennes før den første er gitt. </a:t>
            </a:r>
            <a:endParaRPr lang="nb-NO" dirty="0"/>
          </a:p>
        </p:txBody>
      </p:sp>
      <p:sp>
        <p:nvSpPr>
          <p:cNvPr id="4" name="Plassholder for lysbildenummer 3"/>
          <p:cNvSpPr>
            <a:spLocks noGrp="1"/>
          </p:cNvSpPr>
          <p:nvPr>
            <p:ph type="sldNum" sz="quarter" idx="10"/>
          </p:nvPr>
        </p:nvSpPr>
        <p:spPr/>
        <p:txBody>
          <a:bodyPr/>
          <a:lstStyle/>
          <a:p>
            <a:fld id="{479F8C22-4B7E-C849-A7FA-08599E78BF2C}" type="slidenum">
              <a:rPr lang="nb-NO" smtClean="0"/>
              <a:t>27</a:t>
            </a:fld>
            <a:endParaRPr lang="nb-NO" dirty="0"/>
          </a:p>
        </p:txBody>
      </p:sp>
    </p:spTree>
    <p:extLst>
      <p:ext uri="{BB962C8B-B14F-4D97-AF65-F5344CB8AC3E}">
        <p14:creationId xmlns:p14="http://schemas.microsoft.com/office/powerpoint/2010/main" val="4006469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Tidfest</a:t>
            </a:r>
            <a:r>
              <a:rPr lang="nb-NO" baseline="0" dirty="0"/>
              <a:t> kuren. Etter tidfesting av kur 1 vil kur 2 komme frem i bildet. For å hente frem igjen kur 1, trykk «Rekvirerte». </a:t>
            </a:r>
            <a:endParaRPr lang="nb-NO" dirty="0"/>
          </a:p>
        </p:txBody>
      </p:sp>
      <p:sp>
        <p:nvSpPr>
          <p:cNvPr id="4" name="Plassholder for lysbildenummer 3"/>
          <p:cNvSpPr>
            <a:spLocks noGrp="1"/>
          </p:cNvSpPr>
          <p:nvPr>
            <p:ph type="sldNum" sz="quarter" idx="10"/>
          </p:nvPr>
        </p:nvSpPr>
        <p:spPr/>
        <p:txBody>
          <a:bodyPr/>
          <a:lstStyle/>
          <a:p>
            <a:fld id="{479F8C22-4B7E-C849-A7FA-08599E78BF2C}" type="slidenum">
              <a:rPr lang="nb-NO" smtClean="0"/>
              <a:t>28</a:t>
            </a:fld>
            <a:endParaRPr lang="nb-NO" dirty="0"/>
          </a:p>
        </p:txBody>
      </p:sp>
    </p:spTree>
    <p:extLst>
      <p:ext uri="{BB962C8B-B14F-4D97-AF65-F5344CB8AC3E}">
        <p14:creationId xmlns:p14="http://schemas.microsoft.com/office/powerpoint/2010/main" val="8960398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Dersom et</a:t>
            </a:r>
            <a:r>
              <a:rPr lang="nb-NO" baseline="0" dirty="0"/>
              <a:t> medikament dosereduseres, videreføres det til kurene senere i serien. Et varsel synliggjør at dosereduksjon er gjort i tidligere kur(er). Hvis du vil gi full dose, endrer du til 100%</a:t>
            </a:r>
            <a:endParaRPr lang="nb-NO" dirty="0"/>
          </a:p>
          <a:p>
            <a:endParaRPr lang="nb-NO" dirty="0"/>
          </a:p>
        </p:txBody>
      </p:sp>
      <p:sp>
        <p:nvSpPr>
          <p:cNvPr id="4" name="Plassholder for lysbildenummer 3"/>
          <p:cNvSpPr>
            <a:spLocks noGrp="1"/>
          </p:cNvSpPr>
          <p:nvPr>
            <p:ph type="sldNum" sz="quarter" idx="10"/>
          </p:nvPr>
        </p:nvSpPr>
        <p:spPr/>
        <p:txBody>
          <a:bodyPr/>
          <a:lstStyle/>
          <a:p>
            <a:fld id="{479F8C22-4B7E-C849-A7FA-08599E78BF2C}" type="slidenum">
              <a:rPr lang="nb-NO" smtClean="0"/>
              <a:t>30</a:t>
            </a:fld>
            <a:endParaRPr lang="nb-NO" dirty="0"/>
          </a:p>
        </p:txBody>
      </p:sp>
    </p:spTree>
    <p:extLst>
      <p:ext uri="{BB962C8B-B14F-4D97-AF65-F5344CB8AC3E}">
        <p14:creationId xmlns:p14="http://schemas.microsoft.com/office/powerpoint/2010/main" val="16846072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baseline="0" dirty="0" smtClean="0"/>
              <a:t>Inne i skjemaene i CMS, er det sånn at du lagrer en endring hvis du bruker TAB eller trykker utenfor feltet med musa. Det er ingen lagre-knapp. </a:t>
            </a:r>
            <a:endParaRPr lang="nb-NO"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smtClean="0"/>
              <a:t>Start øverst.</a:t>
            </a:r>
            <a:r>
              <a:rPr lang="nb-NO" baseline="0" dirty="0" smtClean="0"/>
              <a:t> </a:t>
            </a:r>
            <a:r>
              <a:rPr lang="nb-NO" dirty="0" smtClean="0"/>
              <a:t>Alle blå felt må vurderes.</a:t>
            </a:r>
            <a:r>
              <a:rPr lang="nb-NO" baseline="0" dirty="0" smtClean="0"/>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aseline="0" dirty="0" smtClean="0"/>
              <a:t>«Behandlende lege» kan være pasientansvarlig lege eller rekvirent. Rekvirent loggføres uansett når kuren godkjennes.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aseline="0" dirty="0" smtClean="0"/>
              <a:t>Vi venter litt med «Diagnosegruppe» til kur skal velges.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aseline="0" dirty="0" smtClean="0"/>
              <a:t>«Behandlingssted» </a:t>
            </a:r>
            <a:r>
              <a:rPr lang="nb-NO" baseline="0" dirty="0"/>
              <a:t>må velges slik at behandlingen leveres og faktureres riktig </a:t>
            </a:r>
            <a:r>
              <a:rPr lang="nb-NO" baseline="0" dirty="0" smtClean="0"/>
              <a:t>(DIPS-tilgang gjør at sykepleier kun har tilgang </a:t>
            </a:r>
            <a:r>
              <a:rPr lang="nb-NO" baseline="0" dirty="0"/>
              <a:t>til </a:t>
            </a:r>
            <a:r>
              <a:rPr lang="nb-NO" baseline="0" dirty="0" smtClean="0"/>
              <a:t>eget arbeidssted. </a:t>
            </a:r>
            <a:r>
              <a:rPr lang="nb-NO" baseline="0" dirty="0"/>
              <a:t>Kurer bestilt til feil sted, vil ikke kunne åpnes.)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aseline="0" dirty="0"/>
              <a:t>Kontroller/ legg inn riktig vekt og høyde.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aseline="0" dirty="0"/>
              <a:t>Kom tilbake til valg av kurdefinisjon ved å trykke på forstørrelsesglass ved «kurdefinisjon».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aseline="0" dirty="0" smtClean="0"/>
              <a:t>«Start </a:t>
            </a:r>
            <a:r>
              <a:rPr lang="nb-NO" baseline="0" dirty="0"/>
              <a:t>før» </a:t>
            </a:r>
            <a:r>
              <a:rPr lang="nb-NO" baseline="0" dirty="0" smtClean="0"/>
              <a:t>ligger </a:t>
            </a:r>
            <a:r>
              <a:rPr lang="nb-NO" baseline="0" dirty="0" err="1" smtClean="0"/>
              <a:t>default</a:t>
            </a:r>
            <a:r>
              <a:rPr lang="nb-NO" baseline="0" dirty="0" smtClean="0"/>
              <a:t> 8 dager frem, gir mulighet til tidfesting i dette tidsrommet. Det kan økes hvis kuren skal gis senere enn 8 dager fra dagen kuren hentes opp. </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b-NO" baseline="0" dirty="0" smtClean="0"/>
              <a:t>Forstørrelsesglasset lar deg velge kurdefinisjon. </a:t>
            </a:r>
          </a:p>
        </p:txBody>
      </p:sp>
      <p:sp>
        <p:nvSpPr>
          <p:cNvPr id="4" name="Plassholder for lysbildenummer 3"/>
          <p:cNvSpPr>
            <a:spLocks noGrp="1"/>
          </p:cNvSpPr>
          <p:nvPr>
            <p:ph type="sldNum" sz="quarter" idx="10"/>
          </p:nvPr>
        </p:nvSpPr>
        <p:spPr/>
        <p:txBody>
          <a:bodyPr/>
          <a:lstStyle/>
          <a:p>
            <a:fld id="{479F8C22-4B7E-C849-A7FA-08599E78BF2C}" type="slidenum">
              <a:rPr lang="nb-NO" smtClean="0"/>
              <a:t>3</a:t>
            </a:fld>
            <a:endParaRPr lang="nb-NO" dirty="0"/>
          </a:p>
        </p:txBody>
      </p:sp>
    </p:spTree>
    <p:extLst>
      <p:ext uri="{BB962C8B-B14F-4D97-AF65-F5344CB8AC3E}">
        <p14:creationId xmlns:p14="http://schemas.microsoft.com/office/powerpoint/2010/main" val="409107536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rtl="0"/>
            <a:r>
              <a:rPr lang="nb-NO" sz="1200" b="0" i="0" u="none" strike="noStrike" kern="1200" baseline="0" dirty="0">
                <a:solidFill>
                  <a:schemeClr val="tx1"/>
                </a:solidFill>
                <a:latin typeface="+mn-lt"/>
                <a:ea typeface="+mn-ea"/>
                <a:cs typeface="+mn-cs"/>
              </a:rPr>
              <a:t>Dersom et medikament ikke skal gis til pasienten, er det ikke tilstrekkelig å unnlate å godkjenne eller tidfeste. Medikamentet må utelates. </a:t>
            </a:r>
          </a:p>
          <a:p>
            <a:pPr rtl="0"/>
            <a:endParaRPr lang="nb-NO" sz="1200" b="0" i="0" u="none" strike="noStrike" kern="1200" baseline="0" dirty="0">
              <a:solidFill>
                <a:schemeClr val="tx1"/>
              </a:solidFill>
              <a:latin typeface="+mn-lt"/>
              <a:ea typeface="+mn-ea"/>
              <a:cs typeface="+mn-cs"/>
            </a:endParaRPr>
          </a:p>
          <a:p>
            <a:pPr rtl="0"/>
            <a:r>
              <a:rPr lang="nb-NO" sz="1200" b="0" i="0" u="none" strike="noStrike" kern="1200" baseline="0" dirty="0">
                <a:solidFill>
                  <a:schemeClr val="tx1"/>
                </a:solidFill>
                <a:latin typeface="+mn-lt"/>
                <a:ea typeface="+mn-ea"/>
                <a:cs typeface="+mn-cs"/>
              </a:rPr>
              <a:t>Det er mulig å utelate medikamentet på alle kurene i serien. Da velger man utelat fra hele rekvisisjonen. Er dette usikkert, velg utelat fra denne kuren. Utelatelser kan ikke reverseres! </a:t>
            </a:r>
          </a:p>
          <a:p>
            <a:pPr rtl="0"/>
            <a:endParaRPr lang="nb-NO" sz="1200" b="0" i="0" u="none" strike="noStrike" kern="1200" baseline="0" dirty="0">
              <a:solidFill>
                <a:schemeClr val="tx1"/>
              </a:solidFill>
              <a:latin typeface="+mn-lt"/>
              <a:ea typeface="+mn-ea"/>
              <a:cs typeface="+mn-cs"/>
            </a:endParaRPr>
          </a:p>
          <a:p>
            <a:pPr rtl="0"/>
            <a:r>
              <a:rPr lang="nb-NO" sz="1200" b="0" i="0" u="none" strike="noStrike" kern="1200" baseline="0" dirty="0">
                <a:solidFill>
                  <a:schemeClr val="tx1"/>
                </a:solidFill>
                <a:latin typeface="+mn-lt"/>
                <a:ea typeface="+mn-ea"/>
                <a:cs typeface="+mn-cs"/>
              </a:rPr>
              <a:t>Ved å velge CAVE, vil dette stoffet automatisk bli utelatt på alle senere bestillinger. Dette kan reverseres på pasienten i stamdata. Men allerede bestilt serie må evt kanselleres og rekvireres på nytt. </a:t>
            </a:r>
          </a:p>
        </p:txBody>
      </p:sp>
      <p:sp>
        <p:nvSpPr>
          <p:cNvPr id="4" name="Plassholder for lysbildenummer 3"/>
          <p:cNvSpPr>
            <a:spLocks noGrp="1"/>
          </p:cNvSpPr>
          <p:nvPr>
            <p:ph type="sldNum" sz="quarter" idx="10"/>
          </p:nvPr>
        </p:nvSpPr>
        <p:spPr/>
        <p:txBody>
          <a:bodyPr/>
          <a:lstStyle/>
          <a:p>
            <a:fld id="{479F8C22-4B7E-C849-A7FA-08599E78BF2C}" type="slidenum">
              <a:rPr lang="nb-NO" smtClean="0"/>
              <a:t>31</a:t>
            </a:fld>
            <a:endParaRPr lang="nb-NO" dirty="0"/>
          </a:p>
        </p:txBody>
      </p:sp>
    </p:spTree>
    <p:extLst>
      <p:ext uri="{BB962C8B-B14F-4D97-AF65-F5344CB8AC3E}">
        <p14:creationId xmlns:p14="http://schemas.microsoft.com/office/powerpoint/2010/main" val="314454254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rtl="0"/>
            <a:r>
              <a:rPr lang="nb-NO" sz="1200" b="0" i="0" u="none" strike="noStrike" kern="1200" baseline="0" dirty="0">
                <a:solidFill>
                  <a:schemeClr val="tx1"/>
                </a:solidFill>
                <a:latin typeface="+mn-lt"/>
                <a:ea typeface="+mn-ea"/>
                <a:cs typeface="+mn-cs"/>
              </a:rPr>
              <a:t>Rekvisisjoner finner man f.eks ved å søke opp pasienten i oversikt per pasient. </a:t>
            </a:r>
          </a:p>
          <a:p>
            <a:pPr rtl="0"/>
            <a:r>
              <a:rPr lang="nb-NO" sz="1200" b="0" i="0" u="none" strike="noStrike" kern="1200" baseline="0" dirty="0">
                <a:solidFill>
                  <a:schemeClr val="tx1"/>
                </a:solidFill>
                <a:latin typeface="+mn-lt"/>
                <a:ea typeface="+mn-ea"/>
                <a:cs typeface="+mn-cs"/>
              </a:rPr>
              <a:t>Administrasjonsrapport for hver kur ligger etter </a:t>
            </a:r>
            <a:r>
              <a:rPr lang="nb-NO" sz="1200" b="0" i="0" u="none" strike="noStrike" kern="1200" baseline="0" dirty="0" err="1">
                <a:solidFill>
                  <a:schemeClr val="tx1"/>
                </a:solidFill>
                <a:latin typeface="+mn-lt"/>
                <a:ea typeface="+mn-ea"/>
                <a:cs typeface="+mn-cs"/>
              </a:rPr>
              <a:t>adm</a:t>
            </a:r>
            <a:r>
              <a:rPr lang="nb-NO" sz="1200" b="0" i="0" u="none" strike="noStrike" kern="1200" baseline="0" dirty="0">
                <a:solidFill>
                  <a:schemeClr val="tx1"/>
                </a:solidFill>
                <a:latin typeface="+mn-lt"/>
                <a:ea typeface="+mn-ea"/>
                <a:cs typeface="+mn-cs"/>
              </a:rPr>
              <a:t>-dato og åpnes via rullegardin</a:t>
            </a:r>
          </a:p>
        </p:txBody>
      </p:sp>
      <p:sp>
        <p:nvSpPr>
          <p:cNvPr id="4" name="Plassholder for lysbildenummer 3"/>
          <p:cNvSpPr>
            <a:spLocks noGrp="1"/>
          </p:cNvSpPr>
          <p:nvPr>
            <p:ph type="sldNum" sz="quarter" idx="10"/>
          </p:nvPr>
        </p:nvSpPr>
        <p:spPr/>
        <p:txBody>
          <a:bodyPr/>
          <a:lstStyle/>
          <a:p>
            <a:fld id="{479F8C22-4B7E-C849-A7FA-08599E78BF2C}" type="slidenum">
              <a:rPr lang="nb-NO" smtClean="0"/>
              <a:t>33</a:t>
            </a:fld>
            <a:endParaRPr lang="nb-NO" dirty="0"/>
          </a:p>
        </p:txBody>
      </p:sp>
    </p:spTree>
    <p:extLst>
      <p:ext uri="{BB962C8B-B14F-4D97-AF65-F5344CB8AC3E}">
        <p14:creationId xmlns:p14="http://schemas.microsoft.com/office/powerpoint/2010/main" val="70878078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Det anbefales å opprette behandlingsplan i DIPS.</a:t>
            </a:r>
            <a:r>
              <a:rPr lang="nb-NO" baseline="0" dirty="0"/>
              <a:t> Oppdateres jevnlig og er et kort og </a:t>
            </a:r>
            <a:r>
              <a:rPr lang="nb-NO" baseline="0"/>
              <a:t>oversiktlig dokument </a:t>
            </a:r>
            <a:r>
              <a:rPr lang="nb-NO"/>
              <a:t>som følger pasienten</a:t>
            </a:r>
            <a:r>
              <a:rPr lang="nb-NO" baseline="0"/>
              <a:t> gjennom hele behandlingsforløpet. </a:t>
            </a:r>
            <a:endParaRPr lang="nb-NO" dirty="0"/>
          </a:p>
        </p:txBody>
      </p:sp>
      <p:sp>
        <p:nvSpPr>
          <p:cNvPr id="4" name="Plassholder for lysbildenummer 3"/>
          <p:cNvSpPr>
            <a:spLocks noGrp="1"/>
          </p:cNvSpPr>
          <p:nvPr>
            <p:ph type="sldNum" sz="quarter" idx="10"/>
          </p:nvPr>
        </p:nvSpPr>
        <p:spPr/>
        <p:txBody>
          <a:bodyPr/>
          <a:lstStyle/>
          <a:p>
            <a:fld id="{479F8C22-4B7E-C849-A7FA-08599E78BF2C}" type="slidenum">
              <a:rPr lang="nb-NO" smtClean="0"/>
              <a:t>34</a:t>
            </a:fld>
            <a:endParaRPr lang="nb-NO" dirty="0"/>
          </a:p>
        </p:txBody>
      </p:sp>
    </p:spTree>
    <p:extLst>
      <p:ext uri="{BB962C8B-B14F-4D97-AF65-F5344CB8AC3E}">
        <p14:creationId xmlns:p14="http://schemas.microsoft.com/office/powerpoint/2010/main" val="321688131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479F8C22-4B7E-C849-A7FA-08599E78BF2C}" type="slidenum">
              <a:rPr lang="nb-NO" smtClean="0"/>
              <a:t>36</a:t>
            </a:fld>
            <a:endParaRPr lang="nb-NO" dirty="0"/>
          </a:p>
        </p:txBody>
      </p:sp>
    </p:spTree>
    <p:extLst>
      <p:ext uri="{BB962C8B-B14F-4D97-AF65-F5344CB8AC3E}">
        <p14:creationId xmlns:p14="http://schemas.microsoft.com/office/powerpoint/2010/main" val="429123831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Gå </a:t>
            </a:r>
            <a:r>
              <a:rPr lang="nb-NO" baseline="0" dirty="0" smtClean="0"/>
              <a:t>inn</a:t>
            </a:r>
            <a:r>
              <a:rPr lang="nb-NO" dirty="0" smtClean="0"/>
              <a:t> </a:t>
            </a:r>
            <a:r>
              <a:rPr lang="nb-NO" dirty="0"/>
              <a:t>på startmenyen</a:t>
            </a:r>
            <a:r>
              <a:rPr lang="nb-NO" baseline="0" dirty="0"/>
              <a:t>, velg «Dagens kurer». Her ser du en oversikt over kurer som skal gis i din avdeling. Røde medikament er enten ikke-produserte eller postproduksjoner, som for eksempel mesna. Grønne er produsert og leveres til avdeling.</a:t>
            </a:r>
            <a:endParaRPr lang="nb-NO" dirty="0"/>
          </a:p>
        </p:txBody>
      </p:sp>
      <p:sp>
        <p:nvSpPr>
          <p:cNvPr id="4" name="Plassholder for lysbildenummer 3"/>
          <p:cNvSpPr>
            <a:spLocks noGrp="1"/>
          </p:cNvSpPr>
          <p:nvPr>
            <p:ph type="sldNum" sz="quarter" idx="10"/>
          </p:nvPr>
        </p:nvSpPr>
        <p:spPr/>
        <p:txBody>
          <a:bodyPr/>
          <a:lstStyle/>
          <a:p>
            <a:fld id="{479F8C22-4B7E-C849-A7FA-08599E78BF2C}" type="slidenum">
              <a:rPr lang="nb-NO" smtClean="0"/>
              <a:t>37</a:t>
            </a:fld>
            <a:endParaRPr lang="nb-NO" dirty="0"/>
          </a:p>
        </p:txBody>
      </p:sp>
    </p:spTree>
    <p:extLst>
      <p:ext uri="{BB962C8B-B14F-4D97-AF65-F5344CB8AC3E}">
        <p14:creationId xmlns:p14="http://schemas.microsoft.com/office/powerpoint/2010/main" val="153843644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Gå</a:t>
            </a:r>
            <a:r>
              <a:rPr lang="nb-NO" baseline="0" dirty="0"/>
              <a:t> inn på Start- administrer kur. Legg inn pasientens fødselsnummer eller skann QR-kode på armbåndet og trykk </a:t>
            </a:r>
            <a:r>
              <a:rPr lang="nb-NO" baseline="0" dirty="0" err="1"/>
              <a:t>enter</a:t>
            </a:r>
            <a:r>
              <a:rPr lang="nb-NO" baseline="0" dirty="0"/>
              <a:t>. Da får du alltid opp en pop-up for neste handling i kuren. Dersom du ikke vil bekrefte handlingen med en gang, kan boksen lukkes for å se på hele administrasjonsskjemaet. </a:t>
            </a:r>
            <a:r>
              <a:rPr lang="nb-NO" baseline="0" dirty="0" smtClean="0"/>
              <a:t>Handlingslinjene er alt som skal utføres eller kontrolleres for kuren. Linjene kan bare åpnes og bekreftes i den rekkefølgen de er satt opp. De to første linjene i </a:t>
            </a:r>
            <a:r>
              <a:rPr lang="nb-NO" baseline="0" dirty="0" err="1" smtClean="0"/>
              <a:t>kurskjemaet</a:t>
            </a:r>
            <a:r>
              <a:rPr lang="nb-NO" baseline="0" dirty="0" smtClean="0"/>
              <a:t> er nå bekreftet og er da gule. Klokkeslettene til venstre i </a:t>
            </a:r>
            <a:r>
              <a:rPr lang="nb-NO" baseline="0" dirty="0" err="1" smtClean="0"/>
              <a:t>adm</a:t>
            </a:r>
            <a:r>
              <a:rPr lang="nb-NO" baseline="0" dirty="0" smtClean="0"/>
              <a:t>-skjemaet kommer fra tidfestingen og indikerer rekkefølge og </a:t>
            </a:r>
            <a:r>
              <a:rPr lang="nb-NO" baseline="0" dirty="0" err="1" smtClean="0"/>
              <a:t>kurintervaller</a:t>
            </a:r>
            <a:r>
              <a:rPr lang="nb-NO" baseline="0" dirty="0" smtClean="0"/>
              <a:t> mellom de forskjellige handlingslinjene i kuren. Til høyre ser vi klokkeslett for tidspunktet handlingen ble bekreftet, samt signatur.  </a:t>
            </a:r>
          </a:p>
        </p:txBody>
      </p:sp>
      <p:sp>
        <p:nvSpPr>
          <p:cNvPr id="4" name="Plassholder for lysbildenummer 3"/>
          <p:cNvSpPr>
            <a:spLocks noGrp="1"/>
          </p:cNvSpPr>
          <p:nvPr>
            <p:ph type="sldNum" sz="quarter" idx="10"/>
          </p:nvPr>
        </p:nvSpPr>
        <p:spPr/>
        <p:txBody>
          <a:bodyPr/>
          <a:lstStyle/>
          <a:p>
            <a:fld id="{479F8C22-4B7E-C849-A7FA-08599E78BF2C}" type="slidenum">
              <a:rPr lang="nb-NO" smtClean="0"/>
              <a:t>38</a:t>
            </a:fld>
            <a:endParaRPr lang="nb-NO" dirty="0"/>
          </a:p>
        </p:txBody>
      </p:sp>
    </p:spTree>
    <p:extLst>
      <p:ext uri="{BB962C8B-B14F-4D97-AF65-F5344CB8AC3E}">
        <p14:creationId xmlns:p14="http://schemas.microsoft.com/office/powerpoint/2010/main" val="227239910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Den grønne </a:t>
            </a:r>
            <a:r>
              <a:rPr lang="nb-NO" dirty="0" err="1" smtClean="0"/>
              <a:t>i’en</a:t>
            </a:r>
            <a:r>
              <a:rPr lang="nb-NO" dirty="0" smtClean="0"/>
              <a:t> er link til metodebok.no og </a:t>
            </a:r>
            <a:r>
              <a:rPr lang="nb-NO" dirty="0"/>
              <a:t>til støtteinformasjon for den aktuelle kuren. Den inneholder viktig info. og må åpnes og leses ved administrering. </a:t>
            </a:r>
            <a:endParaRPr lang="nb-NO" baseline="0" dirty="0"/>
          </a:p>
        </p:txBody>
      </p:sp>
      <p:sp>
        <p:nvSpPr>
          <p:cNvPr id="4" name="Plassholder for lysbildenummer 3"/>
          <p:cNvSpPr>
            <a:spLocks noGrp="1"/>
          </p:cNvSpPr>
          <p:nvPr>
            <p:ph type="sldNum" sz="quarter" idx="10"/>
          </p:nvPr>
        </p:nvSpPr>
        <p:spPr/>
        <p:txBody>
          <a:bodyPr/>
          <a:lstStyle/>
          <a:p>
            <a:fld id="{479F8C22-4B7E-C849-A7FA-08599E78BF2C}" type="slidenum">
              <a:rPr lang="nb-NO" smtClean="0"/>
              <a:t>39</a:t>
            </a:fld>
            <a:endParaRPr lang="nb-NO" dirty="0"/>
          </a:p>
        </p:txBody>
      </p:sp>
    </p:spTree>
    <p:extLst>
      <p:ext uri="{BB962C8B-B14F-4D97-AF65-F5344CB8AC3E}">
        <p14:creationId xmlns:p14="http://schemas.microsoft.com/office/powerpoint/2010/main" val="320256223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Knappene </a:t>
            </a:r>
            <a:r>
              <a:rPr lang="nb-NO" dirty="0"/>
              <a:t>øverst blir grønne dersom </a:t>
            </a:r>
            <a:r>
              <a:rPr lang="nb-NO" dirty="0" smtClean="0"/>
              <a:t>de</a:t>
            </a:r>
            <a:r>
              <a:rPr lang="nb-NO" baseline="0" dirty="0" smtClean="0"/>
              <a:t> inneholder</a:t>
            </a:r>
            <a:r>
              <a:rPr lang="nb-NO" dirty="0" smtClean="0"/>
              <a:t> informasjon</a:t>
            </a:r>
            <a:r>
              <a:rPr lang="nb-NO" baseline="0" dirty="0" smtClean="0"/>
              <a:t> og må leses. </a:t>
            </a:r>
            <a:r>
              <a:rPr lang="nb-NO" dirty="0" smtClean="0"/>
              <a:t>Notat blir </a:t>
            </a:r>
            <a:r>
              <a:rPr lang="nb-NO" baseline="0" dirty="0" smtClean="0"/>
              <a:t>grønn hvis det ligger en beskjed eller ekstra forordning fra lege eller notat fra apoteket angående rekvisisjonen. Alle grønne knapper må leses!</a:t>
            </a:r>
            <a:endParaRPr lang="nb-NO" baseline="0" dirty="0"/>
          </a:p>
        </p:txBody>
      </p:sp>
      <p:sp>
        <p:nvSpPr>
          <p:cNvPr id="4" name="Plassholder for lysbildenummer 3"/>
          <p:cNvSpPr>
            <a:spLocks noGrp="1"/>
          </p:cNvSpPr>
          <p:nvPr>
            <p:ph type="sldNum" sz="quarter" idx="10"/>
          </p:nvPr>
        </p:nvSpPr>
        <p:spPr/>
        <p:txBody>
          <a:bodyPr/>
          <a:lstStyle/>
          <a:p>
            <a:fld id="{479F8C22-4B7E-C849-A7FA-08599E78BF2C}" type="slidenum">
              <a:rPr lang="nb-NO" smtClean="0"/>
              <a:t>40</a:t>
            </a:fld>
            <a:endParaRPr lang="nb-NO" dirty="0"/>
          </a:p>
        </p:txBody>
      </p:sp>
    </p:spTree>
    <p:extLst>
      <p:ext uri="{BB962C8B-B14F-4D97-AF65-F5344CB8AC3E}">
        <p14:creationId xmlns:p14="http://schemas.microsoft.com/office/powerpoint/2010/main" val="400300986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smtClean="0"/>
              <a:t>Vi kan legge inn en ny linje i skjemaet f.eks for å få forordningen inn i administrasjonsskjemaet. Kopier eventuelt teksten i notatet og</a:t>
            </a:r>
            <a:r>
              <a:rPr lang="nb-NO" baseline="0" dirty="0" smtClean="0"/>
              <a:t> </a:t>
            </a:r>
            <a:r>
              <a:rPr lang="nb-NO" dirty="0" smtClean="0"/>
              <a:t>trykk "Sett inn linje". Lim så inn notatet ved "Handling". Sjekk så rekkefølge på linjene og sett et tidspunkt så handlingen plasseres i riktig rekkefølge. </a:t>
            </a:r>
            <a:r>
              <a:rPr lang="nb-NO" baseline="0" dirty="0" smtClean="0"/>
              <a:t>Her velger vi 08.06 for at linjen skal legge seg mellom 08.02 og 08.08. </a:t>
            </a:r>
          </a:p>
          <a:p>
            <a:r>
              <a:rPr lang="nb-NO" dirty="0" smtClean="0"/>
              <a:t>Skriv deretter begrunnelse. Du ser du at linjen er plassert i skjemaet på tidspunktet vi valgte.</a:t>
            </a:r>
            <a:endParaRPr lang="nb-NO" dirty="0"/>
          </a:p>
        </p:txBody>
      </p:sp>
      <p:sp>
        <p:nvSpPr>
          <p:cNvPr id="4" name="Plassholder for lysbildenummer 3"/>
          <p:cNvSpPr>
            <a:spLocks noGrp="1"/>
          </p:cNvSpPr>
          <p:nvPr>
            <p:ph type="sldNum" sz="quarter" idx="10"/>
          </p:nvPr>
        </p:nvSpPr>
        <p:spPr/>
        <p:txBody>
          <a:bodyPr/>
          <a:lstStyle/>
          <a:p>
            <a:fld id="{479F8C22-4B7E-C849-A7FA-08599E78BF2C}" type="slidenum">
              <a:rPr lang="nb-NO" smtClean="0"/>
              <a:t>41</a:t>
            </a:fld>
            <a:endParaRPr lang="nb-NO" dirty="0"/>
          </a:p>
        </p:txBody>
      </p:sp>
    </p:spTree>
    <p:extLst>
      <p:ext uri="{BB962C8B-B14F-4D97-AF65-F5344CB8AC3E}">
        <p14:creationId xmlns:p14="http://schemas.microsoft.com/office/powerpoint/2010/main" val="179095501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Du kan bare bekrefte linjene i rekkefølgen de er satt opp i, men noen linjer har </a:t>
            </a:r>
            <a:r>
              <a:rPr lang="nb-NO" dirty="0" err="1" smtClean="0"/>
              <a:t>hashtag</a:t>
            </a:r>
            <a:r>
              <a:rPr lang="nb-NO" dirty="0" smtClean="0"/>
              <a:t>. Disse kan du endre klokkeslett på. Huk av og trykk «Endre tidspunkt» (f.eks om man ønsker å klargjøre medikament før administrering). Igjen ser vi på tidspunktene til venstre og angir det jeg ønsker, så linjen blir tilgjengelig.</a:t>
            </a:r>
            <a:r>
              <a:rPr lang="nb-NO" baseline="0" dirty="0" smtClean="0"/>
              <a:t> Vi velger her 08:01 for at linjen skal legge seg som neste handling.</a:t>
            </a:r>
            <a:endParaRPr lang="nb-NO" dirty="0"/>
          </a:p>
        </p:txBody>
      </p:sp>
      <p:sp>
        <p:nvSpPr>
          <p:cNvPr id="4" name="Plassholder for lysbildenummer 3"/>
          <p:cNvSpPr>
            <a:spLocks noGrp="1"/>
          </p:cNvSpPr>
          <p:nvPr>
            <p:ph type="sldNum" sz="quarter" idx="10"/>
          </p:nvPr>
        </p:nvSpPr>
        <p:spPr/>
        <p:txBody>
          <a:bodyPr/>
          <a:lstStyle/>
          <a:p>
            <a:fld id="{479F8C22-4B7E-C849-A7FA-08599E78BF2C}" type="slidenum">
              <a:rPr lang="nb-NO" smtClean="0"/>
              <a:t>42</a:t>
            </a:fld>
            <a:endParaRPr lang="nb-NO" dirty="0"/>
          </a:p>
        </p:txBody>
      </p:sp>
    </p:spTree>
    <p:extLst>
      <p:ext uri="{BB962C8B-B14F-4D97-AF65-F5344CB8AC3E}">
        <p14:creationId xmlns:p14="http://schemas.microsoft.com/office/powerpoint/2010/main" val="36134190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baseline="0" dirty="0" smtClean="0"/>
              <a:t>Kurdefinisjonene er organisert under diagnosegruppe og diagnose. Vanligvis velger vi knappen øverst til venstre «Kurdefinisjon». </a:t>
            </a:r>
            <a:r>
              <a:rPr lang="nb-NO" baseline="0" dirty="0" smtClean="0"/>
              <a:t>Slik dere ser i eksempelet til venstre. Til høyre vises at det også er mulig </a:t>
            </a:r>
            <a:r>
              <a:rPr lang="nb-NO" baseline="0" dirty="0" smtClean="0"/>
              <a:t>å velge kur via knappen «Historikk» Da vil du samtidig få oversikt over tidligere rekvirerte kurer. </a:t>
            </a:r>
            <a:endParaRPr lang="nb-NO" baseline="0" dirty="0"/>
          </a:p>
        </p:txBody>
      </p:sp>
      <p:sp>
        <p:nvSpPr>
          <p:cNvPr id="4" name="Plassholder for lysbildenummer 3"/>
          <p:cNvSpPr>
            <a:spLocks noGrp="1"/>
          </p:cNvSpPr>
          <p:nvPr>
            <p:ph type="sldNum" sz="quarter" idx="10"/>
          </p:nvPr>
        </p:nvSpPr>
        <p:spPr/>
        <p:txBody>
          <a:bodyPr/>
          <a:lstStyle/>
          <a:p>
            <a:fld id="{479F8C22-4B7E-C849-A7FA-08599E78BF2C}" type="slidenum">
              <a:rPr lang="nb-NO" smtClean="0"/>
              <a:t>4</a:t>
            </a:fld>
            <a:endParaRPr lang="nb-NO" dirty="0"/>
          </a:p>
        </p:txBody>
      </p:sp>
    </p:spTree>
    <p:extLst>
      <p:ext uri="{BB962C8B-B14F-4D97-AF65-F5344CB8AC3E}">
        <p14:creationId xmlns:p14="http://schemas.microsoft.com/office/powerpoint/2010/main" val="291021189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Det er lagt inn krav om dobbeltkontroll på IV-tilgang, med unntak av barnekurer. Det gjelder også tilsetninger, intratekal administrering og infusjonshastighet. Slike handlinger må bekreftes av en kollega.</a:t>
            </a:r>
          </a:p>
        </p:txBody>
      </p:sp>
      <p:sp>
        <p:nvSpPr>
          <p:cNvPr id="4" name="Plassholder for lysbildenummer 3"/>
          <p:cNvSpPr>
            <a:spLocks noGrp="1"/>
          </p:cNvSpPr>
          <p:nvPr>
            <p:ph type="sldNum" sz="quarter" idx="10"/>
          </p:nvPr>
        </p:nvSpPr>
        <p:spPr/>
        <p:txBody>
          <a:bodyPr/>
          <a:lstStyle/>
          <a:p>
            <a:fld id="{479F8C22-4B7E-C849-A7FA-08599E78BF2C}" type="slidenum">
              <a:rPr lang="nb-NO" smtClean="0"/>
              <a:t>43</a:t>
            </a:fld>
            <a:endParaRPr lang="nb-NO" dirty="0"/>
          </a:p>
        </p:txBody>
      </p:sp>
    </p:spTree>
    <p:extLst>
      <p:ext uri="{BB962C8B-B14F-4D97-AF65-F5344CB8AC3E}">
        <p14:creationId xmlns:p14="http://schemas.microsoft.com/office/powerpoint/2010/main" val="206480113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Ved administrering</a:t>
            </a:r>
            <a:r>
              <a:rPr lang="nb-NO" baseline="0" dirty="0"/>
              <a:t> skannes posens QR-kode, evt skriv inn produksjonsnummer i blått felt. Trykk enter. </a:t>
            </a:r>
            <a:r>
              <a:rPr lang="nb-NO" baseline="0" dirty="0" smtClean="0"/>
              <a:t>Dersom skannet strekkode blir avvist, må sykepleier undersøke hvorfor. Er det feil pasient, feil pose, er tidfestingen eller rekvisisjonen være endret etter produksjon eller er holdbarheten utløpt? </a:t>
            </a:r>
            <a:endParaRPr lang="nb-NO" dirty="0"/>
          </a:p>
        </p:txBody>
      </p:sp>
      <p:sp>
        <p:nvSpPr>
          <p:cNvPr id="4" name="Plassholder for lysbildenummer 3"/>
          <p:cNvSpPr>
            <a:spLocks noGrp="1"/>
          </p:cNvSpPr>
          <p:nvPr>
            <p:ph type="sldNum" sz="quarter" idx="10"/>
          </p:nvPr>
        </p:nvSpPr>
        <p:spPr/>
        <p:txBody>
          <a:bodyPr/>
          <a:lstStyle/>
          <a:p>
            <a:fld id="{479F8C22-4B7E-C849-A7FA-08599E78BF2C}" type="slidenum">
              <a:rPr lang="nb-NO" smtClean="0"/>
              <a:t>44</a:t>
            </a:fld>
            <a:endParaRPr lang="nb-NO" dirty="0"/>
          </a:p>
        </p:txBody>
      </p:sp>
    </p:spTree>
    <p:extLst>
      <p:ext uri="{BB962C8B-B14F-4D97-AF65-F5344CB8AC3E}">
        <p14:creationId xmlns:p14="http://schemas.microsoft.com/office/powerpoint/2010/main" val="281980112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I de</a:t>
            </a:r>
            <a:r>
              <a:rPr lang="nb-NO" baseline="0" dirty="0" smtClean="0"/>
              <a:t> tilfellene hvor skanningen ikke stemmer, og man har undersøkt og funnet ut at produktet skal gis likevel, kan manuelle rutiner velges ved å trykke «Manglende strekkode».  Administrering </a:t>
            </a:r>
            <a:endParaRPr lang="nb-NO" baseline="0" dirty="0"/>
          </a:p>
          <a:p>
            <a:r>
              <a:rPr lang="nb-NO" baseline="0" dirty="0" smtClean="0"/>
              <a:t>Da </a:t>
            </a:r>
            <a:r>
              <a:rPr lang="nb-NO" baseline="0" dirty="0"/>
              <a:t>må to sykepleiere kontrollere pasient, virkestoff, dose, infusjonsvæske, volum og holdbarhet, som vanligvis kontrolleres ved skanning. Dobbeltkontrollen, samt produksjonsnummeret, skal dokumenteres i dette feltet (skann QR kode inn i notatfeltet).</a:t>
            </a:r>
          </a:p>
        </p:txBody>
      </p:sp>
      <p:sp>
        <p:nvSpPr>
          <p:cNvPr id="4" name="Plassholder for lysbildenummer 3"/>
          <p:cNvSpPr>
            <a:spLocks noGrp="1"/>
          </p:cNvSpPr>
          <p:nvPr>
            <p:ph type="sldNum" sz="quarter" idx="10"/>
          </p:nvPr>
        </p:nvSpPr>
        <p:spPr/>
        <p:txBody>
          <a:bodyPr/>
          <a:lstStyle/>
          <a:p>
            <a:fld id="{479F8C22-4B7E-C849-A7FA-08599E78BF2C}" type="slidenum">
              <a:rPr lang="nb-NO" smtClean="0"/>
              <a:t>45</a:t>
            </a:fld>
            <a:endParaRPr lang="nb-NO" dirty="0"/>
          </a:p>
        </p:txBody>
      </p:sp>
    </p:spTree>
    <p:extLst>
      <p:ext uri="{BB962C8B-B14F-4D97-AF65-F5344CB8AC3E}">
        <p14:creationId xmlns:p14="http://schemas.microsoft.com/office/powerpoint/2010/main" val="14204873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Postproduksjoner har ikke produksjonsnummer og da velges</a:t>
            </a:r>
            <a:r>
              <a:rPr lang="nb-NO" baseline="0" dirty="0" smtClean="0"/>
              <a:t> også «Manglende strekkode» ved administrering og skriver begrunnelse for den manglende strekkoden. </a:t>
            </a:r>
            <a:endParaRPr lang="nb-NO" dirty="0"/>
          </a:p>
        </p:txBody>
      </p:sp>
      <p:sp>
        <p:nvSpPr>
          <p:cNvPr id="4" name="Plassholder for lysbildenummer 3"/>
          <p:cNvSpPr>
            <a:spLocks noGrp="1"/>
          </p:cNvSpPr>
          <p:nvPr>
            <p:ph type="sldNum" sz="quarter" idx="10"/>
          </p:nvPr>
        </p:nvSpPr>
        <p:spPr/>
        <p:txBody>
          <a:bodyPr/>
          <a:lstStyle/>
          <a:p>
            <a:fld id="{479F8C22-4B7E-C849-A7FA-08599E78BF2C}" type="slidenum">
              <a:rPr lang="nb-NO" smtClean="0"/>
              <a:t>46</a:t>
            </a:fld>
            <a:endParaRPr lang="nb-NO" dirty="0"/>
          </a:p>
        </p:txBody>
      </p:sp>
    </p:spTree>
    <p:extLst>
      <p:ext uri="{BB962C8B-B14F-4D97-AF65-F5344CB8AC3E}">
        <p14:creationId xmlns:p14="http://schemas.microsoft.com/office/powerpoint/2010/main" val="381650914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På hver linje kan man skrive notater. Det kan for eksempel være </a:t>
            </a:r>
            <a:r>
              <a:rPr lang="nb-NO" dirty="0" err="1"/>
              <a:t>vitalia</a:t>
            </a:r>
            <a:r>
              <a:rPr lang="nb-NO" dirty="0"/>
              <a:t> målt under kuren, </a:t>
            </a:r>
            <a:r>
              <a:rPr lang="nb-NO" baseline="0" dirty="0"/>
              <a:t>hastighetsøkninger eller reaksjoner på kur</a:t>
            </a:r>
            <a:r>
              <a:rPr lang="nb-NO" dirty="0"/>
              <a:t>. Trykk på grå knapp på aktuell linje og skriv notat. Det er mulig å skrive flere notater på samme knapp. Notatet blir lagret med tidspunkt og signatur, og kan åpnes igjen med denne grønne knappen.</a:t>
            </a:r>
          </a:p>
        </p:txBody>
      </p:sp>
      <p:sp>
        <p:nvSpPr>
          <p:cNvPr id="4" name="Plassholder for lysbildenummer 3"/>
          <p:cNvSpPr>
            <a:spLocks noGrp="1"/>
          </p:cNvSpPr>
          <p:nvPr>
            <p:ph type="sldNum" sz="quarter" idx="10"/>
          </p:nvPr>
        </p:nvSpPr>
        <p:spPr/>
        <p:txBody>
          <a:bodyPr/>
          <a:lstStyle/>
          <a:p>
            <a:fld id="{479F8C22-4B7E-C849-A7FA-08599E78BF2C}" type="slidenum">
              <a:rPr lang="nb-NO" smtClean="0"/>
              <a:t>47</a:t>
            </a:fld>
            <a:endParaRPr lang="nb-NO" dirty="0"/>
          </a:p>
        </p:txBody>
      </p:sp>
    </p:spTree>
    <p:extLst>
      <p:ext uri="{BB962C8B-B14F-4D97-AF65-F5344CB8AC3E}">
        <p14:creationId xmlns:p14="http://schemas.microsoft.com/office/powerpoint/2010/main" val="427423226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Administrasjons-rapporten </a:t>
            </a:r>
            <a:r>
              <a:rPr lang="nb-NO" dirty="0"/>
              <a:t>kan åpnes ved å velge riktig dag i</a:t>
            </a:r>
            <a:r>
              <a:rPr lang="nb-NO" baseline="0" dirty="0"/>
              <a:t> rullegardinen</a:t>
            </a:r>
            <a:r>
              <a:rPr lang="nb-NO" dirty="0"/>
              <a:t> og trykke «skriv ut». Rapporten oppdateres fortløpende når kuren administreres. Når kuren er ferdig administrert og siste linje bekreftes, overføres administrasjons-rapporten til DIPS. Notater gjort under administrering legger seg nederst.</a:t>
            </a:r>
          </a:p>
        </p:txBody>
      </p:sp>
      <p:sp>
        <p:nvSpPr>
          <p:cNvPr id="4" name="Plassholder for lysbildenummer 3"/>
          <p:cNvSpPr>
            <a:spLocks noGrp="1"/>
          </p:cNvSpPr>
          <p:nvPr>
            <p:ph type="sldNum" sz="quarter" idx="10"/>
          </p:nvPr>
        </p:nvSpPr>
        <p:spPr/>
        <p:txBody>
          <a:bodyPr/>
          <a:lstStyle/>
          <a:p>
            <a:fld id="{479F8C22-4B7E-C849-A7FA-08599E78BF2C}" type="slidenum">
              <a:rPr lang="nb-NO" smtClean="0"/>
              <a:t>48</a:t>
            </a:fld>
            <a:endParaRPr lang="nb-NO" dirty="0"/>
          </a:p>
        </p:txBody>
      </p:sp>
    </p:spTree>
    <p:extLst>
      <p:ext uri="{BB962C8B-B14F-4D97-AF65-F5344CB8AC3E}">
        <p14:creationId xmlns:p14="http://schemas.microsoft.com/office/powerpoint/2010/main" val="253291013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aseline="0" dirty="0"/>
              <a:t>I noen tilfeller er det viktig å justere de senere tidspunktene i en kur. Det er for eksempel aktuelt ved kalsiumfolinat etter høydose metotreksat.</a:t>
            </a:r>
          </a:p>
          <a:p>
            <a:r>
              <a:rPr lang="nb-NO" baseline="0" dirty="0" smtClean="0"/>
              <a:t>Når </a:t>
            </a:r>
            <a:r>
              <a:rPr lang="nb-NO" baseline="0" dirty="0"/>
              <a:t>du åpner aktuell linje, velger du «Ja» i feltet "Forskyv øvrige </a:t>
            </a:r>
            <a:r>
              <a:rPr lang="nb-NO" baseline="0" dirty="0" err="1"/>
              <a:t>adm</a:t>
            </a:r>
            <a:r>
              <a:rPr lang="nb-NO" baseline="0" dirty="0"/>
              <a:t>-tidspunkter". Så skanner du posen. Når du trykker </a:t>
            </a:r>
            <a:r>
              <a:rPr lang="nb-NO" baseline="0" dirty="0" err="1"/>
              <a:t>enter</a:t>
            </a:r>
            <a:r>
              <a:rPr lang="nb-NO" baseline="0" dirty="0"/>
              <a:t>, ser du at tidspunktene har skjøvet seg.</a:t>
            </a:r>
          </a:p>
          <a:p>
            <a:r>
              <a:rPr lang="nb-NO" baseline="0" dirty="0" smtClean="0"/>
              <a:t>Vær </a:t>
            </a:r>
            <a:r>
              <a:rPr lang="nb-NO" baseline="0" dirty="0"/>
              <a:t>obs på at dette ikke kan reverseres. Ved forskyvning av medikamenter over døgnskillet, vil strekkode ikke kunne skannes på grunn av feil dato. OBS! Kurer med </a:t>
            </a:r>
            <a:r>
              <a:rPr lang="nb-NO" baseline="0" dirty="0" err="1"/>
              <a:t>multikomponenter</a:t>
            </a:r>
            <a:r>
              <a:rPr lang="nb-NO" baseline="0" dirty="0"/>
              <a:t>, bør ikke skyves.</a:t>
            </a:r>
          </a:p>
        </p:txBody>
      </p:sp>
      <p:sp>
        <p:nvSpPr>
          <p:cNvPr id="4" name="Plassholder for lysbildenummer 3"/>
          <p:cNvSpPr>
            <a:spLocks noGrp="1"/>
          </p:cNvSpPr>
          <p:nvPr>
            <p:ph type="sldNum" sz="quarter" idx="10"/>
          </p:nvPr>
        </p:nvSpPr>
        <p:spPr/>
        <p:txBody>
          <a:bodyPr/>
          <a:lstStyle/>
          <a:p>
            <a:fld id="{479F8C22-4B7E-C849-A7FA-08599E78BF2C}" type="slidenum">
              <a:rPr lang="nb-NO" smtClean="0"/>
              <a:t>49</a:t>
            </a:fld>
            <a:endParaRPr lang="nb-NO" dirty="0"/>
          </a:p>
        </p:txBody>
      </p:sp>
    </p:spTree>
    <p:extLst>
      <p:ext uri="{BB962C8B-B14F-4D97-AF65-F5344CB8AC3E}">
        <p14:creationId xmlns:p14="http://schemas.microsoft.com/office/powerpoint/2010/main" val="1725847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Den</a:t>
            </a:r>
            <a:r>
              <a:rPr lang="nb-NO" baseline="0" dirty="0" smtClean="0"/>
              <a:t> grønne I-en tar deg til støtteinformasjonen og må alltid åpnes ved rekvirering. Kurkriterier og blodprøver som skal kontrolleres er oppført her. Du finner også oversikt over po-medikasjon, premedikasjon, antiemetika og annen støttemedikasjon som ordineres i MetaVision eller via resept. </a:t>
            </a:r>
            <a:endParaRPr lang="nb-NO" baseline="0" dirty="0"/>
          </a:p>
        </p:txBody>
      </p:sp>
      <p:sp>
        <p:nvSpPr>
          <p:cNvPr id="4" name="Plassholder for lysbildenummer 3"/>
          <p:cNvSpPr>
            <a:spLocks noGrp="1"/>
          </p:cNvSpPr>
          <p:nvPr>
            <p:ph type="sldNum" sz="quarter" idx="10"/>
          </p:nvPr>
        </p:nvSpPr>
        <p:spPr/>
        <p:txBody>
          <a:bodyPr/>
          <a:lstStyle/>
          <a:p>
            <a:fld id="{479F8C22-4B7E-C849-A7FA-08599E78BF2C}" type="slidenum">
              <a:rPr lang="nb-NO" smtClean="0"/>
              <a:t>5</a:t>
            </a:fld>
            <a:endParaRPr lang="nb-NO" dirty="0"/>
          </a:p>
        </p:txBody>
      </p:sp>
    </p:spTree>
    <p:extLst>
      <p:ext uri="{BB962C8B-B14F-4D97-AF65-F5344CB8AC3E}">
        <p14:creationId xmlns:p14="http://schemas.microsoft.com/office/powerpoint/2010/main" val="21684643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aseline="0" dirty="0" smtClean="0"/>
              <a:t>Det </a:t>
            </a:r>
            <a:r>
              <a:rPr lang="nb-NO" baseline="0" dirty="0"/>
              <a:t>er for de fleste </a:t>
            </a:r>
            <a:r>
              <a:rPr lang="nb-NO" baseline="0" dirty="0" smtClean="0"/>
              <a:t>kurer </a:t>
            </a:r>
            <a:r>
              <a:rPr lang="nb-NO" baseline="0" dirty="0"/>
              <a:t>ikke nødvendig å føre inn blodprøvesvar i </a:t>
            </a:r>
            <a:r>
              <a:rPr lang="nb-NO" baseline="0" dirty="0" smtClean="0"/>
              <a:t>CMS, disse kontrolleres manuelt. </a:t>
            </a:r>
            <a:r>
              <a:rPr lang="nb-NO" baseline="0" dirty="0"/>
              <a:t>For kurer med AUC-beregning, </a:t>
            </a:r>
            <a:r>
              <a:rPr lang="nb-NO" b="1" baseline="0" dirty="0"/>
              <a:t>må</a:t>
            </a:r>
            <a:r>
              <a:rPr lang="nb-NO" baseline="0" dirty="0"/>
              <a:t> kreatinin-verdi legges inn. </a:t>
            </a:r>
            <a:r>
              <a:rPr lang="nb-NO" sz="1200" b="0" kern="1200" dirty="0" smtClean="0">
                <a:solidFill>
                  <a:schemeClr val="tx1"/>
                </a:solidFill>
                <a:effectLst/>
                <a:latin typeface="+mn-lt"/>
                <a:ea typeface="+mn-ea"/>
                <a:cs typeface="+mn-cs"/>
              </a:rPr>
              <a:t>For pasienter som har gjort nukleærmedisinsk måling av nyrefunksjon, legges verdien inn i feltet "</a:t>
            </a:r>
            <a:r>
              <a:rPr lang="nb-NO" sz="1200" b="1" kern="1200" dirty="0" smtClean="0">
                <a:solidFill>
                  <a:schemeClr val="tx1"/>
                </a:solidFill>
                <a:effectLst/>
                <a:latin typeface="+mn-lt"/>
                <a:ea typeface="+mn-ea"/>
                <a:cs typeface="+mn-cs"/>
              </a:rPr>
              <a:t>Målt GFR</a:t>
            </a:r>
            <a:r>
              <a:rPr lang="nb-NO" sz="1200" b="0" kern="1200" dirty="0" smtClean="0">
                <a:solidFill>
                  <a:schemeClr val="tx1"/>
                </a:solidFill>
                <a:effectLst/>
                <a:latin typeface="+mn-lt"/>
                <a:ea typeface="+mn-ea"/>
                <a:cs typeface="+mn-cs"/>
              </a:rPr>
              <a:t>". Denne overstyrer kreatinin-verdien i utregning av karboplatin-dose.</a:t>
            </a:r>
          </a:p>
          <a:p>
            <a:endParaRPr lang="nb-NO" baseline="0" dirty="0" smtClean="0"/>
          </a:p>
          <a:p>
            <a:r>
              <a:rPr lang="nb-NO" sz="1200" b="1" i="0" u="none" strike="noStrike" kern="1200" baseline="0" dirty="0" smtClean="0">
                <a:solidFill>
                  <a:schemeClr val="tx1"/>
                </a:solidFill>
                <a:latin typeface="+mn-lt"/>
                <a:ea typeface="+mn-ea"/>
                <a:cs typeface="+mn-cs"/>
              </a:rPr>
              <a:t>Ellers har det vært noen spørsmål rundt kreatinin og karboplatin-dosering. </a:t>
            </a:r>
            <a:r>
              <a:rPr lang="nb-NO" sz="1200" b="0" i="0" u="none" strike="noStrike" kern="1200" baseline="0" dirty="0" smtClean="0">
                <a:solidFill>
                  <a:schemeClr val="tx1"/>
                </a:solidFill>
                <a:latin typeface="+mn-lt"/>
                <a:ea typeface="+mn-ea"/>
                <a:cs typeface="+mn-cs"/>
              </a:rPr>
              <a:t>Noen dårlige pasienter kan ha lav kreatinin på f.eks 40, og hvis man legger inn en så lav verdi, blir dosen karboplatin veldig høy siden estimert GFR da gir feil bilde av nyrefunksjonen. Det er ikke mulig å lage en sperre for å legge inn en lav kreatinin-verdi. Men det </a:t>
            </a:r>
            <a:r>
              <a:rPr lang="nb-NO" sz="1200" b="1" i="0" u="none" strike="noStrike" kern="1200" baseline="0" dirty="0" smtClean="0">
                <a:solidFill>
                  <a:schemeClr val="tx1"/>
                </a:solidFill>
                <a:latin typeface="+mn-lt"/>
                <a:ea typeface="+mn-ea"/>
                <a:cs typeface="+mn-cs"/>
              </a:rPr>
              <a:t>er en klinisk vurdering </a:t>
            </a:r>
            <a:r>
              <a:rPr lang="nb-NO" sz="1200" b="0" i="0" u="none" strike="noStrike" kern="1200" baseline="0" dirty="0" smtClean="0">
                <a:solidFill>
                  <a:schemeClr val="tx1"/>
                </a:solidFill>
                <a:latin typeface="+mn-lt"/>
                <a:ea typeface="+mn-ea"/>
                <a:cs typeface="+mn-cs"/>
              </a:rPr>
              <a:t>om slike skrøpelige pasienter bør ta nukleærmedisinsk GFR for å få et riktig bilde av nyrefunksjonen heller enn å basere seg på kreatinin-verdien. Det er ikke konsensus på rutiner for dette, men det anbefales å passe ekstra på eldre og skrøpelige pasienter. </a:t>
            </a:r>
          </a:p>
          <a:p>
            <a:endParaRPr lang="nb-NO" sz="1200" b="0" i="0" u="none" strike="noStrike" kern="1200" baseline="0" dirty="0" smtClean="0">
              <a:solidFill>
                <a:schemeClr val="tx1"/>
              </a:solidFill>
              <a:latin typeface="+mn-lt"/>
              <a:ea typeface="+mn-ea"/>
              <a:cs typeface="+mn-cs"/>
            </a:endParaRPr>
          </a:p>
          <a:p>
            <a:r>
              <a:rPr lang="nb-NO" sz="1200" b="0" i="0" u="none" strike="noStrike" kern="1200" baseline="0" dirty="0" smtClean="0">
                <a:solidFill>
                  <a:schemeClr val="tx1"/>
                </a:solidFill>
                <a:latin typeface="+mn-lt"/>
                <a:ea typeface="+mn-ea"/>
                <a:cs typeface="+mn-cs"/>
              </a:rPr>
              <a:t>Erfaringsmessig er det mest vanlig å </a:t>
            </a:r>
            <a:r>
              <a:rPr lang="nb-NO" sz="1200" b="1" i="0" u="none" strike="noStrike" kern="1200" baseline="0" dirty="0" err="1" smtClean="0">
                <a:solidFill>
                  <a:schemeClr val="tx1"/>
                </a:solidFill>
                <a:latin typeface="+mn-lt"/>
                <a:ea typeface="+mn-ea"/>
                <a:cs typeface="+mn-cs"/>
              </a:rPr>
              <a:t>doseredusere</a:t>
            </a:r>
            <a:r>
              <a:rPr lang="nb-NO" sz="1200" b="1" i="0" u="none" strike="noStrike" kern="1200" baseline="0" dirty="0" smtClean="0">
                <a:solidFill>
                  <a:schemeClr val="tx1"/>
                </a:solidFill>
                <a:latin typeface="+mn-lt"/>
                <a:ea typeface="+mn-ea"/>
                <a:cs typeface="+mn-cs"/>
              </a:rPr>
              <a:t> med prosent. </a:t>
            </a:r>
            <a:r>
              <a:rPr lang="nb-NO" sz="1200" b="0" i="0" u="none" strike="noStrike" kern="1200" baseline="0" dirty="0" smtClean="0">
                <a:solidFill>
                  <a:schemeClr val="tx1"/>
                </a:solidFill>
                <a:latin typeface="+mn-lt"/>
                <a:ea typeface="+mn-ea"/>
                <a:cs typeface="+mn-cs"/>
              </a:rPr>
              <a:t>Støtteinfo gir ikke klar anbefaling for dosereduksjon, men det er legens kliniske skjønn som avgjør hvor stor dosereduksjon som skal gjøres. </a:t>
            </a:r>
          </a:p>
          <a:p>
            <a:endParaRPr lang="nb-NO" sz="1200" b="0" kern="1200" dirty="0" smtClean="0">
              <a:solidFill>
                <a:schemeClr val="tx1"/>
              </a:solidFill>
              <a:effectLst/>
              <a:latin typeface="+mn-lt"/>
              <a:ea typeface="+mn-ea"/>
              <a:cs typeface="+mn-cs"/>
            </a:endParaRPr>
          </a:p>
          <a:p>
            <a:r>
              <a:rPr lang="nb-NO" dirty="0" smtClean="0"/>
              <a:t/>
            </a:r>
            <a:br>
              <a:rPr lang="nb-NO" dirty="0" smtClean="0"/>
            </a:br>
            <a:endParaRPr lang="nb-NO" baseline="0" dirty="0"/>
          </a:p>
        </p:txBody>
      </p:sp>
      <p:sp>
        <p:nvSpPr>
          <p:cNvPr id="4" name="Plassholder for lysbildenummer 3"/>
          <p:cNvSpPr>
            <a:spLocks noGrp="1"/>
          </p:cNvSpPr>
          <p:nvPr>
            <p:ph type="sldNum" sz="quarter" idx="10"/>
          </p:nvPr>
        </p:nvSpPr>
        <p:spPr/>
        <p:txBody>
          <a:bodyPr/>
          <a:lstStyle/>
          <a:p>
            <a:fld id="{479F8C22-4B7E-C849-A7FA-08599E78BF2C}" type="slidenum">
              <a:rPr lang="nb-NO" smtClean="0"/>
              <a:t>6</a:t>
            </a:fld>
            <a:endParaRPr lang="nb-NO" dirty="0"/>
          </a:p>
        </p:txBody>
      </p:sp>
    </p:spTree>
    <p:extLst>
      <p:ext uri="{BB962C8B-B14F-4D97-AF65-F5344CB8AC3E}">
        <p14:creationId xmlns:p14="http://schemas.microsoft.com/office/powerpoint/2010/main" val="39688782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Dosejustering</a:t>
            </a:r>
            <a:r>
              <a:rPr lang="nb-NO" baseline="0" dirty="0"/>
              <a:t> gjøres ved å skrive ønsket dose i % i blå kolonne. Det må skrives en begrunnelse for dosejustering. </a:t>
            </a:r>
            <a:r>
              <a:rPr lang="nb-NO" baseline="0" dirty="0" smtClean="0"/>
              <a:t>Medikamenter med en </a:t>
            </a:r>
            <a:r>
              <a:rPr lang="nb-NO" baseline="0" dirty="0" err="1" smtClean="0"/>
              <a:t>maksdose</a:t>
            </a:r>
            <a:r>
              <a:rPr lang="nb-NO" baseline="0" dirty="0" smtClean="0"/>
              <a:t>, som vinkristin, vil justeres automatisk så maksdosen ikke </a:t>
            </a:r>
            <a:r>
              <a:rPr lang="nb-NO" baseline="0" dirty="0" err="1" smtClean="0"/>
              <a:t>overskrides</a:t>
            </a:r>
            <a:r>
              <a:rPr lang="nb-NO" baseline="0" dirty="0" smtClean="0"/>
              <a:t>. </a:t>
            </a:r>
          </a:p>
          <a:p>
            <a:r>
              <a:rPr lang="nb-NO" baseline="0" dirty="0" smtClean="0"/>
              <a:t>Du kan </a:t>
            </a:r>
            <a:r>
              <a:rPr lang="nb-NO" baseline="0" dirty="0" err="1" smtClean="0"/>
              <a:t>dosejustere</a:t>
            </a:r>
            <a:r>
              <a:rPr lang="nb-NO" baseline="0" dirty="0" smtClean="0"/>
              <a:t> </a:t>
            </a:r>
            <a:r>
              <a:rPr lang="nb-NO" baseline="0" dirty="0"/>
              <a:t>hele kuren, skrives ønsket dosering i % i grå rute over og bekreft ved å trykke «Reduser». Skriv begrunnelse. Godkjenn så kuren på vanlig måte. </a:t>
            </a:r>
          </a:p>
          <a:p>
            <a:r>
              <a:rPr lang="nb-NO" baseline="0" dirty="0"/>
              <a:t>Stoffer som har maksdose vil justeres automatisk slik at maksdose ikke overskrides, (vinkristin har maksdose 2 mg)</a:t>
            </a:r>
            <a:endParaRPr lang="nb-NO" dirty="0"/>
          </a:p>
        </p:txBody>
      </p:sp>
      <p:sp>
        <p:nvSpPr>
          <p:cNvPr id="4" name="Plassholder for lysbildenummer 3"/>
          <p:cNvSpPr>
            <a:spLocks noGrp="1"/>
          </p:cNvSpPr>
          <p:nvPr>
            <p:ph type="sldNum" sz="quarter" idx="10"/>
          </p:nvPr>
        </p:nvSpPr>
        <p:spPr/>
        <p:txBody>
          <a:bodyPr/>
          <a:lstStyle/>
          <a:p>
            <a:fld id="{479F8C22-4B7E-C849-A7FA-08599E78BF2C}" type="slidenum">
              <a:rPr lang="nb-NO" smtClean="0"/>
              <a:t>7</a:t>
            </a:fld>
            <a:endParaRPr lang="nb-NO" dirty="0"/>
          </a:p>
        </p:txBody>
      </p:sp>
    </p:spTree>
    <p:extLst>
      <p:ext uri="{BB962C8B-B14F-4D97-AF65-F5344CB8AC3E}">
        <p14:creationId xmlns:p14="http://schemas.microsoft.com/office/powerpoint/2010/main" val="25383746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aseline="0" dirty="0" smtClean="0"/>
              <a:t>Utelatelse binder kuren til dagens dato. Dersom kur skal administreres annen dag enn i dag, må kuren tidfestes til riktig dag (trykk «REKVIRER ALT» i tidfest. </a:t>
            </a:r>
          </a:p>
          <a:p>
            <a:r>
              <a:rPr lang="nb-NO" baseline="0" dirty="0" smtClean="0"/>
              <a:t>Gå tilbake til Rekvisisjonen og huk </a:t>
            </a:r>
            <a:r>
              <a:rPr lang="nb-NO" baseline="0" dirty="0"/>
              <a:t>av i rute under «Utelat». </a:t>
            </a:r>
            <a:r>
              <a:rPr lang="nb-NO" baseline="0" dirty="0" smtClean="0"/>
              <a:t>Huk </a:t>
            </a:r>
            <a:r>
              <a:rPr lang="nb-NO" baseline="0" dirty="0"/>
              <a:t>av om det skal utelates kun én dose, fra denne kuren, fra hele rekvisisjonen </a:t>
            </a:r>
            <a:r>
              <a:rPr lang="nb-NO" baseline="0" dirty="0" smtClean="0"/>
              <a:t>eller </a:t>
            </a:r>
            <a:r>
              <a:rPr lang="nb-NO" baseline="0" dirty="0"/>
              <a:t>om det skal registreres som cave og skal utelates på alle videre </a:t>
            </a:r>
            <a:r>
              <a:rPr lang="nb-NO" baseline="0" dirty="0" smtClean="0"/>
              <a:t>rekvisisjoner. Skriv </a:t>
            </a:r>
          </a:p>
          <a:p>
            <a:r>
              <a:rPr lang="nb-NO" baseline="0" dirty="0" smtClean="0"/>
              <a:t>begrunnelse </a:t>
            </a:r>
            <a:r>
              <a:rPr lang="nb-NO" baseline="0" dirty="0"/>
              <a:t>for utelatelse. </a:t>
            </a:r>
            <a:r>
              <a:rPr lang="nb-NO" baseline="0" dirty="0" smtClean="0"/>
              <a:t>Utelatt medikament blir nå rosa. Utelatelse kan ikke reverseres. Godkjenn </a:t>
            </a:r>
            <a:r>
              <a:rPr lang="nb-NO" baseline="0" dirty="0"/>
              <a:t>kuren som vanlig. </a:t>
            </a:r>
            <a:endParaRPr lang="nb-NO" dirty="0"/>
          </a:p>
        </p:txBody>
      </p:sp>
      <p:sp>
        <p:nvSpPr>
          <p:cNvPr id="4" name="Plassholder for lysbildenummer 3"/>
          <p:cNvSpPr>
            <a:spLocks noGrp="1"/>
          </p:cNvSpPr>
          <p:nvPr>
            <p:ph type="sldNum" sz="quarter" idx="10"/>
          </p:nvPr>
        </p:nvSpPr>
        <p:spPr/>
        <p:txBody>
          <a:bodyPr/>
          <a:lstStyle/>
          <a:p>
            <a:fld id="{479F8C22-4B7E-C849-A7FA-08599E78BF2C}" type="slidenum">
              <a:rPr lang="nb-NO" smtClean="0"/>
              <a:t>8</a:t>
            </a:fld>
            <a:endParaRPr lang="nb-NO" dirty="0"/>
          </a:p>
        </p:txBody>
      </p:sp>
    </p:spTree>
    <p:extLst>
      <p:ext uri="{BB962C8B-B14F-4D97-AF65-F5344CB8AC3E}">
        <p14:creationId xmlns:p14="http://schemas.microsoft.com/office/powerpoint/2010/main" val="20743168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Dersom det</a:t>
            </a:r>
            <a:r>
              <a:rPr lang="nb-NO" baseline="0" dirty="0" smtClean="0"/>
              <a:t> er behov for å gjøre en ekstra forordning, som for eksempel ekstra hydrering eller antiemetika. Eventuelt fjerne tilsetninger i allerede oppsatt hydrering i kuren eller skrive andre beskjeder til sykepleier som skal administrere. Kan dette gjøres i notat. </a:t>
            </a:r>
          </a:p>
          <a:p>
            <a:r>
              <a:rPr lang="nb-NO" baseline="0" dirty="0" smtClean="0"/>
              <a:t>Beskjeder er også synlig for ansatte på apoteket. </a:t>
            </a:r>
          </a:p>
          <a:p>
            <a:endParaRPr lang="nb-NO" dirty="0"/>
          </a:p>
        </p:txBody>
      </p:sp>
      <p:sp>
        <p:nvSpPr>
          <p:cNvPr id="4" name="Plassholder for lysbildenummer 3"/>
          <p:cNvSpPr>
            <a:spLocks noGrp="1"/>
          </p:cNvSpPr>
          <p:nvPr>
            <p:ph type="sldNum" sz="quarter" idx="10"/>
          </p:nvPr>
        </p:nvSpPr>
        <p:spPr/>
        <p:txBody>
          <a:bodyPr/>
          <a:lstStyle/>
          <a:p>
            <a:fld id="{479F8C22-4B7E-C849-A7FA-08599E78BF2C}" type="slidenum">
              <a:rPr lang="nb-NO" smtClean="0"/>
              <a:t>9</a:t>
            </a:fld>
            <a:endParaRPr lang="nb-NO" dirty="0"/>
          </a:p>
        </p:txBody>
      </p:sp>
    </p:spTree>
    <p:extLst>
      <p:ext uri="{BB962C8B-B14F-4D97-AF65-F5344CB8AC3E}">
        <p14:creationId xmlns:p14="http://schemas.microsoft.com/office/powerpoint/2010/main" val="7247258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tellysbilde">
    <p:spTree>
      <p:nvGrpSpPr>
        <p:cNvPr id="1" name=""/>
        <p:cNvGrpSpPr/>
        <p:nvPr/>
      </p:nvGrpSpPr>
      <p:grpSpPr>
        <a:xfrm>
          <a:off x="0" y="0"/>
          <a:ext cx="0" cy="0"/>
          <a:chOff x="0" y="0"/>
          <a:chExt cx="0" cy="0"/>
        </a:xfrm>
      </p:grpSpPr>
      <p:sp>
        <p:nvSpPr>
          <p:cNvPr id="4" name="Plassholder for dato 3">
            <a:extLst>
              <a:ext uri="{FF2B5EF4-FFF2-40B4-BE49-F238E27FC236}">
                <a16:creationId xmlns:a16="http://schemas.microsoft.com/office/drawing/2014/main" id="{03FF05FE-4686-4401-8435-3184D20E8FD3}"/>
              </a:ext>
            </a:extLst>
          </p:cNvPr>
          <p:cNvSpPr>
            <a:spLocks noGrp="1"/>
          </p:cNvSpPr>
          <p:nvPr>
            <p:ph type="dt" sz="half" idx="10"/>
          </p:nvPr>
        </p:nvSpPr>
        <p:spPr/>
        <p:txBody>
          <a:bodyPr/>
          <a:lstStyle/>
          <a:p>
            <a:fld id="{958FF766-412E-462A-8F5D-C7E95663E47D}" type="datetimeFigureOut">
              <a:rPr lang="nb-NO" smtClean="0"/>
              <a:t>29.11.2023</a:t>
            </a:fld>
            <a:endParaRPr lang="nb-NO" dirty="0"/>
          </a:p>
        </p:txBody>
      </p:sp>
      <p:sp>
        <p:nvSpPr>
          <p:cNvPr id="5" name="Plassholder for bunntekst 4">
            <a:extLst>
              <a:ext uri="{FF2B5EF4-FFF2-40B4-BE49-F238E27FC236}">
                <a16:creationId xmlns:a16="http://schemas.microsoft.com/office/drawing/2014/main" id="{5DE55D9E-DCCB-4C6A-B993-B4E34064EF16}"/>
              </a:ext>
            </a:extLst>
          </p:cNvPr>
          <p:cNvSpPr>
            <a:spLocks noGrp="1"/>
          </p:cNvSpPr>
          <p:nvPr>
            <p:ph type="ftr" sz="quarter" idx="11"/>
          </p:nvPr>
        </p:nvSpPr>
        <p:spPr/>
        <p:txBody>
          <a:bodyPr/>
          <a:lstStyle/>
          <a:p>
            <a:endParaRPr lang="nb-NO" dirty="0"/>
          </a:p>
        </p:txBody>
      </p:sp>
      <p:sp>
        <p:nvSpPr>
          <p:cNvPr id="6" name="Plassholder for lysbildenummer 5">
            <a:extLst>
              <a:ext uri="{FF2B5EF4-FFF2-40B4-BE49-F238E27FC236}">
                <a16:creationId xmlns:a16="http://schemas.microsoft.com/office/drawing/2014/main" id="{8D73E658-A926-4C2C-98EE-AB70A1D0CD44}"/>
              </a:ext>
            </a:extLst>
          </p:cNvPr>
          <p:cNvSpPr>
            <a:spLocks noGrp="1"/>
          </p:cNvSpPr>
          <p:nvPr>
            <p:ph type="sldNum" sz="quarter" idx="12"/>
          </p:nvPr>
        </p:nvSpPr>
        <p:spPr/>
        <p:txBody>
          <a:bodyPr/>
          <a:lstStyle/>
          <a:p>
            <a:fld id="{06668B70-52D5-4929-987C-994778F03EBF}" type="slidenum">
              <a:rPr lang="nb-NO" smtClean="0"/>
              <a:t>‹#›</a:t>
            </a:fld>
            <a:endParaRPr lang="nb-NO" dirty="0"/>
          </a:p>
        </p:txBody>
      </p:sp>
      <p:sp>
        <p:nvSpPr>
          <p:cNvPr id="7" name="Tittel 1">
            <a:extLst>
              <a:ext uri="{FF2B5EF4-FFF2-40B4-BE49-F238E27FC236}">
                <a16:creationId xmlns:a16="http://schemas.microsoft.com/office/drawing/2014/main" id="{CFA45D2A-9AD5-4FA0-8B4D-3F277D660135}"/>
              </a:ext>
            </a:extLst>
          </p:cNvPr>
          <p:cNvSpPr>
            <a:spLocks noGrp="1"/>
          </p:cNvSpPr>
          <p:nvPr>
            <p:ph type="title"/>
          </p:nvPr>
        </p:nvSpPr>
        <p:spPr>
          <a:xfrm>
            <a:off x="1068126" y="1662031"/>
            <a:ext cx="4348607" cy="1194380"/>
          </a:xfrm>
        </p:spPr>
        <p:txBody>
          <a:bodyPr anchor="t">
            <a:normAutofit/>
          </a:bodyPr>
          <a:lstStyle>
            <a:lvl1pPr>
              <a:defRPr sz="4000" b="1">
                <a:solidFill>
                  <a:srgbClr val="004A93"/>
                </a:solidFill>
              </a:defRPr>
            </a:lvl1pPr>
          </a:lstStyle>
          <a:p>
            <a:r>
              <a:rPr lang="nb-NO"/>
              <a:t>Klikk for å redigere tittelstil</a:t>
            </a:r>
            <a:endParaRPr lang="nb-NO" dirty="0"/>
          </a:p>
        </p:txBody>
      </p:sp>
      <p:sp>
        <p:nvSpPr>
          <p:cNvPr id="8" name="Plassholder for tekst 2">
            <a:extLst>
              <a:ext uri="{FF2B5EF4-FFF2-40B4-BE49-F238E27FC236}">
                <a16:creationId xmlns:a16="http://schemas.microsoft.com/office/drawing/2014/main" id="{986C8ECE-38F8-4390-AC09-623FD14A3D4B}"/>
              </a:ext>
            </a:extLst>
          </p:cNvPr>
          <p:cNvSpPr>
            <a:spLocks noGrp="1"/>
          </p:cNvSpPr>
          <p:nvPr>
            <p:ph type="body" idx="1"/>
          </p:nvPr>
        </p:nvSpPr>
        <p:spPr>
          <a:xfrm>
            <a:off x="1068126" y="2978331"/>
            <a:ext cx="4348606" cy="1377423"/>
          </a:xfrm>
        </p:spPr>
        <p:txBody>
          <a:bodyPr/>
          <a:lstStyle>
            <a:lvl1pPr marL="342900" indent="-342900">
              <a:buFont typeface="Arial" panose="020B0604020202020204" pitchFamily="34" charset="0"/>
              <a:buChar char="•"/>
              <a:defRPr sz="2400">
                <a:solidFill>
                  <a:srgbClr val="004A9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9" name="Plassholder for bilde 7">
            <a:extLst>
              <a:ext uri="{FF2B5EF4-FFF2-40B4-BE49-F238E27FC236}">
                <a16:creationId xmlns:a16="http://schemas.microsoft.com/office/drawing/2014/main" id="{CD529F53-5CF9-4D77-8899-65700A056663}"/>
              </a:ext>
            </a:extLst>
          </p:cNvPr>
          <p:cNvSpPr>
            <a:spLocks noGrp="1"/>
          </p:cNvSpPr>
          <p:nvPr>
            <p:ph type="pic" sz="quarter" idx="13"/>
          </p:nvPr>
        </p:nvSpPr>
        <p:spPr>
          <a:xfrm>
            <a:off x="6096001" y="1"/>
            <a:ext cx="6095999" cy="5928526"/>
          </a:xfrm>
        </p:spPr>
        <p:txBody>
          <a:bodyPr/>
          <a:lstStyle/>
          <a:p>
            <a:r>
              <a:rPr lang="nb-NO" dirty="0"/>
              <a:t>Klikk ikonet for å legge til et bilde</a:t>
            </a:r>
          </a:p>
        </p:txBody>
      </p:sp>
    </p:spTree>
    <p:extLst>
      <p:ext uri="{BB962C8B-B14F-4D97-AF65-F5344CB8AC3E}">
        <p14:creationId xmlns:p14="http://schemas.microsoft.com/office/powerpoint/2010/main" val="22918552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1_Tittel og innho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8223996-01F9-4EEA-981B-68A712C87C23}"/>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9A0283F9-D368-4D8F-819C-77462C0FE199}"/>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672664B7-6862-408B-951D-49A1805A6730}"/>
              </a:ext>
            </a:extLst>
          </p:cNvPr>
          <p:cNvSpPr>
            <a:spLocks noGrp="1"/>
          </p:cNvSpPr>
          <p:nvPr>
            <p:ph type="dt" sz="half" idx="10"/>
          </p:nvPr>
        </p:nvSpPr>
        <p:spPr/>
        <p:txBody>
          <a:bodyPr/>
          <a:lstStyle/>
          <a:p>
            <a:fld id="{958FF766-412E-462A-8F5D-C7E95663E47D}" type="datetimeFigureOut">
              <a:rPr lang="nb-NO" smtClean="0"/>
              <a:t>29.11.2023</a:t>
            </a:fld>
            <a:endParaRPr lang="nb-NO" dirty="0"/>
          </a:p>
        </p:txBody>
      </p:sp>
      <p:sp>
        <p:nvSpPr>
          <p:cNvPr id="5" name="Plassholder for bunntekst 4">
            <a:extLst>
              <a:ext uri="{FF2B5EF4-FFF2-40B4-BE49-F238E27FC236}">
                <a16:creationId xmlns:a16="http://schemas.microsoft.com/office/drawing/2014/main" id="{E5B1DD5C-45E3-4404-A55C-832AC4940B33}"/>
              </a:ext>
            </a:extLst>
          </p:cNvPr>
          <p:cNvSpPr>
            <a:spLocks noGrp="1"/>
          </p:cNvSpPr>
          <p:nvPr>
            <p:ph type="ftr" sz="quarter" idx="11"/>
          </p:nvPr>
        </p:nvSpPr>
        <p:spPr/>
        <p:txBody>
          <a:bodyPr/>
          <a:lstStyle/>
          <a:p>
            <a:endParaRPr lang="nb-NO" dirty="0"/>
          </a:p>
        </p:txBody>
      </p:sp>
      <p:sp>
        <p:nvSpPr>
          <p:cNvPr id="6" name="Plassholder for lysbildenummer 5">
            <a:extLst>
              <a:ext uri="{FF2B5EF4-FFF2-40B4-BE49-F238E27FC236}">
                <a16:creationId xmlns:a16="http://schemas.microsoft.com/office/drawing/2014/main" id="{54C4A502-460D-4F71-8428-EEDDE35D0A54}"/>
              </a:ext>
            </a:extLst>
          </p:cNvPr>
          <p:cNvSpPr>
            <a:spLocks noGrp="1"/>
          </p:cNvSpPr>
          <p:nvPr>
            <p:ph type="sldNum" sz="quarter" idx="12"/>
          </p:nvPr>
        </p:nvSpPr>
        <p:spPr/>
        <p:txBody>
          <a:bodyPr/>
          <a:lstStyle/>
          <a:p>
            <a:fld id="{06668B70-52D5-4929-987C-994778F03EBF}" type="slidenum">
              <a:rPr lang="nb-NO" smtClean="0"/>
              <a:t>‹#›</a:t>
            </a:fld>
            <a:endParaRPr lang="nb-NO" dirty="0"/>
          </a:p>
        </p:txBody>
      </p:sp>
    </p:spTree>
    <p:extLst>
      <p:ext uri="{BB962C8B-B14F-4D97-AF65-F5344CB8AC3E}">
        <p14:creationId xmlns:p14="http://schemas.microsoft.com/office/powerpoint/2010/main" val="5930327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Deloverskrift">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4" name="Plassholder for dato 3">
            <a:extLst>
              <a:ext uri="{FF2B5EF4-FFF2-40B4-BE49-F238E27FC236}">
                <a16:creationId xmlns:a16="http://schemas.microsoft.com/office/drawing/2014/main" id="{080DC206-59CA-4E90-A602-5AD07F2A2B75}"/>
              </a:ext>
            </a:extLst>
          </p:cNvPr>
          <p:cNvSpPr>
            <a:spLocks noGrp="1"/>
          </p:cNvSpPr>
          <p:nvPr>
            <p:ph type="dt" sz="half" idx="10"/>
          </p:nvPr>
        </p:nvSpPr>
        <p:spPr/>
        <p:txBody>
          <a:bodyPr/>
          <a:lstStyle/>
          <a:p>
            <a:fld id="{958FF766-412E-462A-8F5D-C7E95663E47D}" type="datetimeFigureOut">
              <a:rPr lang="nb-NO" smtClean="0"/>
              <a:t>29.11.2023</a:t>
            </a:fld>
            <a:endParaRPr lang="nb-NO" dirty="0"/>
          </a:p>
        </p:txBody>
      </p:sp>
      <p:sp>
        <p:nvSpPr>
          <p:cNvPr id="5" name="Plassholder for bunntekst 4">
            <a:extLst>
              <a:ext uri="{FF2B5EF4-FFF2-40B4-BE49-F238E27FC236}">
                <a16:creationId xmlns:a16="http://schemas.microsoft.com/office/drawing/2014/main" id="{93736C9F-6C44-40F8-907A-64A805F6E5FE}"/>
              </a:ext>
            </a:extLst>
          </p:cNvPr>
          <p:cNvSpPr>
            <a:spLocks noGrp="1"/>
          </p:cNvSpPr>
          <p:nvPr>
            <p:ph type="ftr" sz="quarter" idx="11"/>
          </p:nvPr>
        </p:nvSpPr>
        <p:spPr/>
        <p:txBody>
          <a:bodyPr/>
          <a:lstStyle/>
          <a:p>
            <a:endParaRPr lang="nb-NO" dirty="0"/>
          </a:p>
        </p:txBody>
      </p:sp>
      <p:sp>
        <p:nvSpPr>
          <p:cNvPr id="6" name="Plassholder for lysbildenummer 5">
            <a:extLst>
              <a:ext uri="{FF2B5EF4-FFF2-40B4-BE49-F238E27FC236}">
                <a16:creationId xmlns:a16="http://schemas.microsoft.com/office/drawing/2014/main" id="{1BE58951-B062-4BB7-956B-735D4E7F164B}"/>
              </a:ext>
            </a:extLst>
          </p:cNvPr>
          <p:cNvSpPr>
            <a:spLocks noGrp="1"/>
          </p:cNvSpPr>
          <p:nvPr>
            <p:ph type="sldNum" sz="quarter" idx="12"/>
          </p:nvPr>
        </p:nvSpPr>
        <p:spPr/>
        <p:txBody>
          <a:bodyPr/>
          <a:lstStyle/>
          <a:p>
            <a:fld id="{06668B70-52D5-4929-987C-994778F03EBF}" type="slidenum">
              <a:rPr lang="nb-NO" smtClean="0"/>
              <a:t>‹#›</a:t>
            </a:fld>
            <a:endParaRPr lang="nb-NO" dirty="0"/>
          </a:p>
        </p:txBody>
      </p:sp>
      <p:sp>
        <p:nvSpPr>
          <p:cNvPr id="9" name="Plassholder for bilde 7">
            <a:extLst>
              <a:ext uri="{FF2B5EF4-FFF2-40B4-BE49-F238E27FC236}">
                <a16:creationId xmlns:a16="http://schemas.microsoft.com/office/drawing/2014/main" id="{0AA9C0BB-5039-4A1C-947B-6743E2CBA557}"/>
              </a:ext>
            </a:extLst>
          </p:cNvPr>
          <p:cNvSpPr>
            <a:spLocks noGrp="1"/>
          </p:cNvSpPr>
          <p:nvPr>
            <p:ph type="pic" sz="quarter" idx="13"/>
          </p:nvPr>
        </p:nvSpPr>
        <p:spPr>
          <a:xfrm>
            <a:off x="8516983" y="1"/>
            <a:ext cx="3675017" cy="5928526"/>
          </a:xfrm>
        </p:spPr>
        <p:txBody>
          <a:bodyPr/>
          <a:lstStyle/>
          <a:p>
            <a:r>
              <a:rPr lang="nb-NO" dirty="0"/>
              <a:t>Klikk ikonet for å legge til et bilde</a:t>
            </a:r>
          </a:p>
        </p:txBody>
      </p:sp>
      <p:sp>
        <p:nvSpPr>
          <p:cNvPr id="10" name="Tittel 1">
            <a:extLst>
              <a:ext uri="{FF2B5EF4-FFF2-40B4-BE49-F238E27FC236}">
                <a16:creationId xmlns:a16="http://schemas.microsoft.com/office/drawing/2014/main" id="{E30C9680-88E9-452A-BB51-C51AB99C3883}"/>
              </a:ext>
            </a:extLst>
          </p:cNvPr>
          <p:cNvSpPr>
            <a:spLocks noGrp="1"/>
          </p:cNvSpPr>
          <p:nvPr>
            <p:ph type="title"/>
          </p:nvPr>
        </p:nvSpPr>
        <p:spPr>
          <a:xfrm>
            <a:off x="1068126" y="1662031"/>
            <a:ext cx="6273202" cy="739264"/>
          </a:xfrm>
        </p:spPr>
        <p:txBody>
          <a:bodyPr anchor="t">
            <a:normAutofit/>
          </a:bodyPr>
          <a:lstStyle>
            <a:lvl1pPr>
              <a:defRPr sz="4000" b="1">
                <a:solidFill>
                  <a:srgbClr val="004A93"/>
                </a:solidFill>
              </a:defRPr>
            </a:lvl1pPr>
          </a:lstStyle>
          <a:p>
            <a:r>
              <a:rPr lang="nb-NO"/>
              <a:t>Klikk for å redigere tittelstil</a:t>
            </a:r>
            <a:endParaRPr lang="nb-NO" dirty="0"/>
          </a:p>
        </p:txBody>
      </p:sp>
      <p:sp>
        <p:nvSpPr>
          <p:cNvPr id="11" name="Plassholder for tekst 2">
            <a:extLst>
              <a:ext uri="{FF2B5EF4-FFF2-40B4-BE49-F238E27FC236}">
                <a16:creationId xmlns:a16="http://schemas.microsoft.com/office/drawing/2014/main" id="{B3484A42-984E-4758-86EA-2B21CC09A844}"/>
              </a:ext>
            </a:extLst>
          </p:cNvPr>
          <p:cNvSpPr>
            <a:spLocks noGrp="1"/>
          </p:cNvSpPr>
          <p:nvPr>
            <p:ph type="body" idx="1"/>
          </p:nvPr>
        </p:nvSpPr>
        <p:spPr>
          <a:xfrm>
            <a:off x="1068125" y="2525486"/>
            <a:ext cx="6273201" cy="1830268"/>
          </a:xfrm>
        </p:spPr>
        <p:txBody>
          <a:bodyPr/>
          <a:lstStyle>
            <a:lvl1pPr marL="342900" indent="-342900">
              <a:buFont typeface="Arial" panose="020B0604020202020204" pitchFamily="34" charset="0"/>
              <a:buChar char="•"/>
              <a:defRPr sz="2400">
                <a:solidFill>
                  <a:srgbClr val="004A9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Tree>
    <p:extLst>
      <p:ext uri="{BB962C8B-B14F-4D97-AF65-F5344CB8AC3E}">
        <p14:creationId xmlns:p14="http://schemas.microsoft.com/office/powerpoint/2010/main" val="17038526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2_Tittel og innho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8223996-01F9-4EEA-981B-68A712C87C23}"/>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9A0283F9-D368-4D8F-819C-77462C0FE199}"/>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672664B7-6862-408B-951D-49A1805A6730}"/>
              </a:ext>
            </a:extLst>
          </p:cNvPr>
          <p:cNvSpPr>
            <a:spLocks noGrp="1"/>
          </p:cNvSpPr>
          <p:nvPr>
            <p:ph type="dt" sz="half" idx="10"/>
          </p:nvPr>
        </p:nvSpPr>
        <p:spPr/>
        <p:txBody>
          <a:bodyPr/>
          <a:lstStyle/>
          <a:p>
            <a:fld id="{958FF766-412E-462A-8F5D-C7E95663E47D}" type="datetimeFigureOut">
              <a:rPr lang="nb-NO" smtClean="0"/>
              <a:t>29.11.2023</a:t>
            </a:fld>
            <a:endParaRPr lang="nb-NO" dirty="0"/>
          </a:p>
        </p:txBody>
      </p:sp>
      <p:sp>
        <p:nvSpPr>
          <p:cNvPr id="5" name="Plassholder for bunntekst 4">
            <a:extLst>
              <a:ext uri="{FF2B5EF4-FFF2-40B4-BE49-F238E27FC236}">
                <a16:creationId xmlns:a16="http://schemas.microsoft.com/office/drawing/2014/main" id="{E5B1DD5C-45E3-4404-A55C-832AC4940B33}"/>
              </a:ext>
            </a:extLst>
          </p:cNvPr>
          <p:cNvSpPr>
            <a:spLocks noGrp="1"/>
          </p:cNvSpPr>
          <p:nvPr>
            <p:ph type="ftr" sz="quarter" idx="11"/>
          </p:nvPr>
        </p:nvSpPr>
        <p:spPr/>
        <p:txBody>
          <a:bodyPr/>
          <a:lstStyle/>
          <a:p>
            <a:endParaRPr lang="nb-NO" dirty="0"/>
          </a:p>
        </p:txBody>
      </p:sp>
      <p:sp>
        <p:nvSpPr>
          <p:cNvPr id="6" name="Plassholder for lysbildenummer 5">
            <a:extLst>
              <a:ext uri="{FF2B5EF4-FFF2-40B4-BE49-F238E27FC236}">
                <a16:creationId xmlns:a16="http://schemas.microsoft.com/office/drawing/2014/main" id="{54C4A502-460D-4F71-8428-EEDDE35D0A54}"/>
              </a:ext>
            </a:extLst>
          </p:cNvPr>
          <p:cNvSpPr>
            <a:spLocks noGrp="1"/>
          </p:cNvSpPr>
          <p:nvPr>
            <p:ph type="sldNum" sz="quarter" idx="12"/>
          </p:nvPr>
        </p:nvSpPr>
        <p:spPr/>
        <p:txBody>
          <a:bodyPr/>
          <a:lstStyle/>
          <a:p>
            <a:fld id="{06668B70-52D5-4929-987C-994778F03EBF}" type="slidenum">
              <a:rPr lang="nb-NO" smtClean="0"/>
              <a:t>‹#›</a:t>
            </a:fld>
            <a:endParaRPr lang="nb-NO" dirty="0"/>
          </a:p>
        </p:txBody>
      </p:sp>
    </p:spTree>
    <p:extLst>
      <p:ext uri="{BB962C8B-B14F-4D97-AF65-F5344CB8AC3E}">
        <p14:creationId xmlns:p14="http://schemas.microsoft.com/office/powerpoint/2010/main" val="25765930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Deloverskrif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Plassholder for dato 3">
            <a:extLst>
              <a:ext uri="{FF2B5EF4-FFF2-40B4-BE49-F238E27FC236}">
                <a16:creationId xmlns:a16="http://schemas.microsoft.com/office/drawing/2014/main" id="{080DC206-59CA-4E90-A602-5AD07F2A2B75}"/>
              </a:ext>
            </a:extLst>
          </p:cNvPr>
          <p:cNvSpPr>
            <a:spLocks noGrp="1"/>
          </p:cNvSpPr>
          <p:nvPr>
            <p:ph type="dt" sz="half" idx="10"/>
          </p:nvPr>
        </p:nvSpPr>
        <p:spPr/>
        <p:txBody>
          <a:bodyPr/>
          <a:lstStyle/>
          <a:p>
            <a:fld id="{958FF766-412E-462A-8F5D-C7E95663E47D}" type="datetimeFigureOut">
              <a:rPr lang="nb-NO" smtClean="0"/>
              <a:t>29.11.2023</a:t>
            </a:fld>
            <a:endParaRPr lang="nb-NO" dirty="0"/>
          </a:p>
        </p:txBody>
      </p:sp>
      <p:sp>
        <p:nvSpPr>
          <p:cNvPr id="5" name="Plassholder for bunntekst 4">
            <a:extLst>
              <a:ext uri="{FF2B5EF4-FFF2-40B4-BE49-F238E27FC236}">
                <a16:creationId xmlns:a16="http://schemas.microsoft.com/office/drawing/2014/main" id="{93736C9F-6C44-40F8-907A-64A805F6E5FE}"/>
              </a:ext>
            </a:extLst>
          </p:cNvPr>
          <p:cNvSpPr>
            <a:spLocks noGrp="1"/>
          </p:cNvSpPr>
          <p:nvPr>
            <p:ph type="ftr" sz="quarter" idx="11"/>
          </p:nvPr>
        </p:nvSpPr>
        <p:spPr/>
        <p:txBody>
          <a:bodyPr/>
          <a:lstStyle/>
          <a:p>
            <a:endParaRPr lang="nb-NO" dirty="0"/>
          </a:p>
        </p:txBody>
      </p:sp>
      <p:sp>
        <p:nvSpPr>
          <p:cNvPr id="6" name="Plassholder for lysbildenummer 5">
            <a:extLst>
              <a:ext uri="{FF2B5EF4-FFF2-40B4-BE49-F238E27FC236}">
                <a16:creationId xmlns:a16="http://schemas.microsoft.com/office/drawing/2014/main" id="{1BE58951-B062-4BB7-956B-735D4E7F164B}"/>
              </a:ext>
            </a:extLst>
          </p:cNvPr>
          <p:cNvSpPr>
            <a:spLocks noGrp="1"/>
          </p:cNvSpPr>
          <p:nvPr>
            <p:ph type="sldNum" sz="quarter" idx="12"/>
          </p:nvPr>
        </p:nvSpPr>
        <p:spPr/>
        <p:txBody>
          <a:bodyPr/>
          <a:lstStyle/>
          <a:p>
            <a:fld id="{06668B70-52D5-4929-987C-994778F03EBF}" type="slidenum">
              <a:rPr lang="nb-NO" smtClean="0"/>
              <a:t>‹#›</a:t>
            </a:fld>
            <a:endParaRPr lang="nb-NO" dirty="0"/>
          </a:p>
        </p:txBody>
      </p:sp>
      <p:sp>
        <p:nvSpPr>
          <p:cNvPr id="9" name="Plassholder for bilde 7">
            <a:extLst>
              <a:ext uri="{FF2B5EF4-FFF2-40B4-BE49-F238E27FC236}">
                <a16:creationId xmlns:a16="http://schemas.microsoft.com/office/drawing/2014/main" id="{3B4D85B6-5136-43C2-BCCA-FFE6137618B2}"/>
              </a:ext>
            </a:extLst>
          </p:cNvPr>
          <p:cNvSpPr>
            <a:spLocks noGrp="1"/>
          </p:cNvSpPr>
          <p:nvPr>
            <p:ph type="pic" sz="quarter" idx="13"/>
          </p:nvPr>
        </p:nvSpPr>
        <p:spPr>
          <a:xfrm>
            <a:off x="8516983" y="1"/>
            <a:ext cx="3675017" cy="5928526"/>
          </a:xfrm>
        </p:spPr>
        <p:txBody>
          <a:bodyPr/>
          <a:lstStyle/>
          <a:p>
            <a:r>
              <a:rPr lang="nb-NO" dirty="0"/>
              <a:t>Klikk ikonet for å legge til et bilde</a:t>
            </a:r>
          </a:p>
        </p:txBody>
      </p:sp>
      <p:sp>
        <p:nvSpPr>
          <p:cNvPr id="10" name="Tittel 1">
            <a:extLst>
              <a:ext uri="{FF2B5EF4-FFF2-40B4-BE49-F238E27FC236}">
                <a16:creationId xmlns:a16="http://schemas.microsoft.com/office/drawing/2014/main" id="{8CFEB4D9-AD72-4B60-95EB-31621B6E2753}"/>
              </a:ext>
            </a:extLst>
          </p:cNvPr>
          <p:cNvSpPr>
            <a:spLocks noGrp="1"/>
          </p:cNvSpPr>
          <p:nvPr>
            <p:ph type="title"/>
          </p:nvPr>
        </p:nvSpPr>
        <p:spPr>
          <a:xfrm>
            <a:off x="1068126" y="1662031"/>
            <a:ext cx="6273202" cy="739264"/>
          </a:xfrm>
        </p:spPr>
        <p:txBody>
          <a:bodyPr anchor="t">
            <a:normAutofit/>
          </a:bodyPr>
          <a:lstStyle>
            <a:lvl1pPr>
              <a:defRPr sz="4000" b="1">
                <a:solidFill>
                  <a:srgbClr val="004A93"/>
                </a:solidFill>
              </a:defRPr>
            </a:lvl1pPr>
          </a:lstStyle>
          <a:p>
            <a:r>
              <a:rPr lang="nb-NO"/>
              <a:t>Klikk for å redigere tittelstil</a:t>
            </a:r>
            <a:endParaRPr lang="nb-NO" dirty="0"/>
          </a:p>
        </p:txBody>
      </p:sp>
      <p:sp>
        <p:nvSpPr>
          <p:cNvPr id="11" name="Plassholder for tekst 2">
            <a:extLst>
              <a:ext uri="{FF2B5EF4-FFF2-40B4-BE49-F238E27FC236}">
                <a16:creationId xmlns:a16="http://schemas.microsoft.com/office/drawing/2014/main" id="{D57DF29E-3BF1-4C83-88E7-8D3E0A617ECE}"/>
              </a:ext>
            </a:extLst>
          </p:cNvPr>
          <p:cNvSpPr>
            <a:spLocks noGrp="1"/>
          </p:cNvSpPr>
          <p:nvPr>
            <p:ph type="body" idx="1"/>
          </p:nvPr>
        </p:nvSpPr>
        <p:spPr>
          <a:xfrm>
            <a:off x="1068125" y="2525486"/>
            <a:ext cx="6273201" cy="1830268"/>
          </a:xfrm>
        </p:spPr>
        <p:txBody>
          <a:bodyPr/>
          <a:lstStyle>
            <a:lvl1pPr marL="342900" indent="-342900">
              <a:buFont typeface="Arial" panose="020B0604020202020204" pitchFamily="34" charset="0"/>
              <a:buChar char="•"/>
              <a:defRPr sz="2400">
                <a:solidFill>
                  <a:srgbClr val="004A9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Tree>
    <p:extLst>
      <p:ext uri="{BB962C8B-B14F-4D97-AF65-F5344CB8AC3E}">
        <p14:creationId xmlns:p14="http://schemas.microsoft.com/office/powerpoint/2010/main" val="12123392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3_Tittel og innho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8223996-01F9-4EEA-981B-68A712C87C23}"/>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9A0283F9-D368-4D8F-819C-77462C0FE199}"/>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672664B7-6862-408B-951D-49A1805A6730}"/>
              </a:ext>
            </a:extLst>
          </p:cNvPr>
          <p:cNvSpPr>
            <a:spLocks noGrp="1"/>
          </p:cNvSpPr>
          <p:nvPr>
            <p:ph type="dt" sz="half" idx="10"/>
          </p:nvPr>
        </p:nvSpPr>
        <p:spPr/>
        <p:txBody>
          <a:bodyPr/>
          <a:lstStyle/>
          <a:p>
            <a:fld id="{958FF766-412E-462A-8F5D-C7E95663E47D}" type="datetimeFigureOut">
              <a:rPr lang="nb-NO" smtClean="0"/>
              <a:t>29.11.2023</a:t>
            </a:fld>
            <a:endParaRPr lang="nb-NO" dirty="0"/>
          </a:p>
        </p:txBody>
      </p:sp>
      <p:sp>
        <p:nvSpPr>
          <p:cNvPr id="5" name="Plassholder for bunntekst 4">
            <a:extLst>
              <a:ext uri="{FF2B5EF4-FFF2-40B4-BE49-F238E27FC236}">
                <a16:creationId xmlns:a16="http://schemas.microsoft.com/office/drawing/2014/main" id="{E5B1DD5C-45E3-4404-A55C-832AC4940B33}"/>
              </a:ext>
            </a:extLst>
          </p:cNvPr>
          <p:cNvSpPr>
            <a:spLocks noGrp="1"/>
          </p:cNvSpPr>
          <p:nvPr>
            <p:ph type="ftr" sz="quarter" idx="11"/>
          </p:nvPr>
        </p:nvSpPr>
        <p:spPr/>
        <p:txBody>
          <a:bodyPr/>
          <a:lstStyle/>
          <a:p>
            <a:endParaRPr lang="nb-NO" dirty="0"/>
          </a:p>
        </p:txBody>
      </p:sp>
      <p:sp>
        <p:nvSpPr>
          <p:cNvPr id="6" name="Plassholder for lysbildenummer 5">
            <a:extLst>
              <a:ext uri="{FF2B5EF4-FFF2-40B4-BE49-F238E27FC236}">
                <a16:creationId xmlns:a16="http://schemas.microsoft.com/office/drawing/2014/main" id="{54C4A502-460D-4F71-8428-EEDDE35D0A54}"/>
              </a:ext>
            </a:extLst>
          </p:cNvPr>
          <p:cNvSpPr>
            <a:spLocks noGrp="1"/>
          </p:cNvSpPr>
          <p:nvPr>
            <p:ph type="sldNum" sz="quarter" idx="12"/>
          </p:nvPr>
        </p:nvSpPr>
        <p:spPr/>
        <p:txBody>
          <a:bodyPr/>
          <a:lstStyle/>
          <a:p>
            <a:fld id="{06668B70-52D5-4929-987C-994778F03EBF}" type="slidenum">
              <a:rPr lang="nb-NO" smtClean="0"/>
              <a:t>‹#›</a:t>
            </a:fld>
            <a:endParaRPr lang="nb-NO" dirty="0"/>
          </a:p>
        </p:txBody>
      </p:sp>
    </p:spTree>
    <p:extLst>
      <p:ext uri="{BB962C8B-B14F-4D97-AF65-F5344CB8AC3E}">
        <p14:creationId xmlns:p14="http://schemas.microsoft.com/office/powerpoint/2010/main" val="15231673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Deloverskrif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Plassholder for dato 3">
            <a:extLst>
              <a:ext uri="{FF2B5EF4-FFF2-40B4-BE49-F238E27FC236}">
                <a16:creationId xmlns:a16="http://schemas.microsoft.com/office/drawing/2014/main" id="{080DC206-59CA-4E90-A602-5AD07F2A2B75}"/>
              </a:ext>
            </a:extLst>
          </p:cNvPr>
          <p:cNvSpPr>
            <a:spLocks noGrp="1"/>
          </p:cNvSpPr>
          <p:nvPr>
            <p:ph type="dt" sz="half" idx="10"/>
          </p:nvPr>
        </p:nvSpPr>
        <p:spPr/>
        <p:txBody>
          <a:bodyPr/>
          <a:lstStyle/>
          <a:p>
            <a:fld id="{958FF766-412E-462A-8F5D-C7E95663E47D}" type="datetimeFigureOut">
              <a:rPr lang="nb-NO" smtClean="0"/>
              <a:t>29.11.2023</a:t>
            </a:fld>
            <a:endParaRPr lang="nb-NO" dirty="0"/>
          </a:p>
        </p:txBody>
      </p:sp>
      <p:sp>
        <p:nvSpPr>
          <p:cNvPr id="5" name="Plassholder for bunntekst 4">
            <a:extLst>
              <a:ext uri="{FF2B5EF4-FFF2-40B4-BE49-F238E27FC236}">
                <a16:creationId xmlns:a16="http://schemas.microsoft.com/office/drawing/2014/main" id="{93736C9F-6C44-40F8-907A-64A805F6E5FE}"/>
              </a:ext>
            </a:extLst>
          </p:cNvPr>
          <p:cNvSpPr>
            <a:spLocks noGrp="1"/>
          </p:cNvSpPr>
          <p:nvPr>
            <p:ph type="ftr" sz="quarter" idx="11"/>
          </p:nvPr>
        </p:nvSpPr>
        <p:spPr/>
        <p:txBody>
          <a:bodyPr/>
          <a:lstStyle/>
          <a:p>
            <a:endParaRPr lang="nb-NO" dirty="0"/>
          </a:p>
        </p:txBody>
      </p:sp>
      <p:sp>
        <p:nvSpPr>
          <p:cNvPr id="6" name="Plassholder for lysbildenummer 5">
            <a:extLst>
              <a:ext uri="{FF2B5EF4-FFF2-40B4-BE49-F238E27FC236}">
                <a16:creationId xmlns:a16="http://schemas.microsoft.com/office/drawing/2014/main" id="{1BE58951-B062-4BB7-956B-735D4E7F164B}"/>
              </a:ext>
            </a:extLst>
          </p:cNvPr>
          <p:cNvSpPr>
            <a:spLocks noGrp="1"/>
          </p:cNvSpPr>
          <p:nvPr>
            <p:ph type="sldNum" sz="quarter" idx="12"/>
          </p:nvPr>
        </p:nvSpPr>
        <p:spPr/>
        <p:txBody>
          <a:bodyPr/>
          <a:lstStyle/>
          <a:p>
            <a:fld id="{06668B70-52D5-4929-987C-994778F03EBF}" type="slidenum">
              <a:rPr lang="nb-NO" smtClean="0"/>
              <a:t>‹#›</a:t>
            </a:fld>
            <a:endParaRPr lang="nb-NO" dirty="0"/>
          </a:p>
        </p:txBody>
      </p:sp>
      <p:sp>
        <p:nvSpPr>
          <p:cNvPr id="9" name="Plassholder for bilde 7">
            <a:extLst>
              <a:ext uri="{FF2B5EF4-FFF2-40B4-BE49-F238E27FC236}">
                <a16:creationId xmlns:a16="http://schemas.microsoft.com/office/drawing/2014/main" id="{03113684-BC8C-4B54-B1C4-2C234332B8B5}"/>
              </a:ext>
            </a:extLst>
          </p:cNvPr>
          <p:cNvSpPr>
            <a:spLocks noGrp="1"/>
          </p:cNvSpPr>
          <p:nvPr>
            <p:ph type="pic" sz="quarter" idx="13"/>
          </p:nvPr>
        </p:nvSpPr>
        <p:spPr>
          <a:xfrm>
            <a:off x="8516983" y="1"/>
            <a:ext cx="3675017" cy="5928526"/>
          </a:xfrm>
        </p:spPr>
        <p:txBody>
          <a:bodyPr/>
          <a:lstStyle/>
          <a:p>
            <a:r>
              <a:rPr lang="nb-NO" dirty="0"/>
              <a:t>Klikk ikonet for å legge til et bilde</a:t>
            </a:r>
          </a:p>
        </p:txBody>
      </p:sp>
      <p:sp>
        <p:nvSpPr>
          <p:cNvPr id="10" name="Tittel 1">
            <a:extLst>
              <a:ext uri="{FF2B5EF4-FFF2-40B4-BE49-F238E27FC236}">
                <a16:creationId xmlns:a16="http://schemas.microsoft.com/office/drawing/2014/main" id="{2BE7DA01-5E20-41BD-826E-7F328002993B}"/>
              </a:ext>
            </a:extLst>
          </p:cNvPr>
          <p:cNvSpPr>
            <a:spLocks noGrp="1"/>
          </p:cNvSpPr>
          <p:nvPr>
            <p:ph type="title"/>
          </p:nvPr>
        </p:nvSpPr>
        <p:spPr>
          <a:xfrm>
            <a:off x="1068126" y="1662031"/>
            <a:ext cx="6273202" cy="739264"/>
          </a:xfrm>
        </p:spPr>
        <p:txBody>
          <a:bodyPr anchor="t">
            <a:normAutofit/>
          </a:bodyPr>
          <a:lstStyle>
            <a:lvl1pPr>
              <a:defRPr sz="4000" b="1">
                <a:solidFill>
                  <a:srgbClr val="004A93"/>
                </a:solidFill>
              </a:defRPr>
            </a:lvl1pPr>
          </a:lstStyle>
          <a:p>
            <a:r>
              <a:rPr lang="nb-NO"/>
              <a:t>Klikk for å redigere tittelstil</a:t>
            </a:r>
            <a:endParaRPr lang="nb-NO" dirty="0"/>
          </a:p>
        </p:txBody>
      </p:sp>
      <p:sp>
        <p:nvSpPr>
          <p:cNvPr id="11" name="Plassholder for tekst 2">
            <a:extLst>
              <a:ext uri="{FF2B5EF4-FFF2-40B4-BE49-F238E27FC236}">
                <a16:creationId xmlns:a16="http://schemas.microsoft.com/office/drawing/2014/main" id="{A34D5D0D-229E-4AF7-928B-37C41B666689}"/>
              </a:ext>
            </a:extLst>
          </p:cNvPr>
          <p:cNvSpPr>
            <a:spLocks noGrp="1"/>
          </p:cNvSpPr>
          <p:nvPr>
            <p:ph type="body" idx="1"/>
          </p:nvPr>
        </p:nvSpPr>
        <p:spPr>
          <a:xfrm>
            <a:off x="1068125" y="2525486"/>
            <a:ext cx="6273201" cy="1830268"/>
          </a:xfrm>
        </p:spPr>
        <p:txBody>
          <a:bodyPr/>
          <a:lstStyle>
            <a:lvl1pPr marL="342900" indent="-342900">
              <a:buFont typeface="Arial" panose="020B0604020202020204" pitchFamily="34" charset="0"/>
              <a:buChar char="•"/>
              <a:defRPr sz="2400">
                <a:solidFill>
                  <a:srgbClr val="004A9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Tree>
    <p:extLst>
      <p:ext uri="{BB962C8B-B14F-4D97-AF65-F5344CB8AC3E}">
        <p14:creationId xmlns:p14="http://schemas.microsoft.com/office/powerpoint/2010/main" val="26000060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4_Tittel og innho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8223996-01F9-4EEA-981B-68A712C87C23}"/>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9A0283F9-D368-4D8F-819C-77462C0FE199}"/>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672664B7-6862-408B-951D-49A1805A6730}"/>
              </a:ext>
            </a:extLst>
          </p:cNvPr>
          <p:cNvSpPr>
            <a:spLocks noGrp="1"/>
          </p:cNvSpPr>
          <p:nvPr>
            <p:ph type="dt" sz="half" idx="10"/>
          </p:nvPr>
        </p:nvSpPr>
        <p:spPr/>
        <p:txBody>
          <a:bodyPr/>
          <a:lstStyle/>
          <a:p>
            <a:fld id="{958FF766-412E-462A-8F5D-C7E95663E47D}" type="datetimeFigureOut">
              <a:rPr lang="nb-NO" smtClean="0"/>
              <a:t>29.11.2023</a:t>
            </a:fld>
            <a:endParaRPr lang="nb-NO" dirty="0"/>
          </a:p>
        </p:txBody>
      </p:sp>
      <p:sp>
        <p:nvSpPr>
          <p:cNvPr id="5" name="Plassholder for bunntekst 4">
            <a:extLst>
              <a:ext uri="{FF2B5EF4-FFF2-40B4-BE49-F238E27FC236}">
                <a16:creationId xmlns:a16="http://schemas.microsoft.com/office/drawing/2014/main" id="{E5B1DD5C-45E3-4404-A55C-832AC4940B33}"/>
              </a:ext>
            </a:extLst>
          </p:cNvPr>
          <p:cNvSpPr>
            <a:spLocks noGrp="1"/>
          </p:cNvSpPr>
          <p:nvPr>
            <p:ph type="ftr" sz="quarter" idx="11"/>
          </p:nvPr>
        </p:nvSpPr>
        <p:spPr/>
        <p:txBody>
          <a:bodyPr/>
          <a:lstStyle/>
          <a:p>
            <a:endParaRPr lang="nb-NO" dirty="0"/>
          </a:p>
        </p:txBody>
      </p:sp>
      <p:sp>
        <p:nvSpPr>
          <p:cNvPr id="6" name="Plassholder for lysbildenummer 5">
            <a:extLst>
              <a:ext uri="{FF2B5EF4-FFF2-40B4-BE49-F238E27FC236}">
                <a16:creationId xmlns:a16="http://schemas.microsoft.com/office/drawing/2014/main" id="{54C4A502-460D-4F71-8428-EEDDE35D0A54}"/>
              </a:ext>
            </a:extLst>
          </p:cNvPr>
          <p:cNvSpPr>
            <a:spLocks noGrp="1"/>
          </p:cNvSpPr>
          <p:nvPr>
            <p:ph type="sldNum" sz="quarter" idx="12"/>
          </p:nvPr>
        </p:nvSpPr>
        <p:spPr/>
        <p:txBody>
          <a:bodyPr/>
          <a:lstStyle/>
          <a:p>
            <a:fld id="{06668B70-52D5-4929-987C-994778F03EBF}" type="slidenum">
              <a:rPr lang="nb-NO" smtClean="0"/>
              <a:t>‹#›</a:t>
            </a:fld>
            <a:endParaRPr lang="nb-NO" dirty="0"/>
          </a:p>
        </p:txBody>
      </p:sp>
    </p:spTree>
    <p:extLst>
      <p:ext uri="{BB962C8B-B14F-4D97-AF65-F5344CB8AC3E}">
        <p14:creationId xmlns:p14="http://schemas.microsoft.com/office/powerpoint/2010/main" val="32908863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5_Deloverskrif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Plassholder for dato 3">
            <a:extLst>
              <a:ext uri="{FF2B5EF4-FFF2-40B4-BE49-F238E27FC236}">
                <a16:creationId xmlns:a16="http://schemas.microsoft.com/office/drawing/2014/main" id="{080DC206-59CA-4E90-A602-5AD07F2A2B75}"/>
              </a:ext>
            </a:extLst>
          </p:cNvPr>
          <p:cNvSpPr>
            <a:spLocks noGrp="1"/>
          </p:cNvSpPr>
          <p:nvPr>
            <p:ph type="dt" sz="half" idx="10"/>
          </p:nvPr>
        </p:nvSpPr>
        <p:spPr/>
        <p:txBody>
          <a:bodyPr/>
          <a:lstStyle/>
          <a:p>
            <a:fld id="{958FF766-412E-462A-8F5D-C7E95663E47D}" type="datetimeFigureOut">
              <a:rPr lang="nb-NO" smtClean="0"/>
              <a:t>29.11.2023</a:t>
            </a:fld>
            <a:endParaRPr lang="nb-NO" dirty="0"/>
          </a:p>
        </p:txBody>
      </p:sp>
      <p:sp>
        <p:nvSpPr>
          <p:cNvPr id="5" name="Plassholder for bunntekst 4">
            <a:extLst>
              <a:ext uri="{FF2B5EF4-FFF2-40B4-BE49-F238E27FC236}">
                <a16:creationId xmlns:a16="http://schemas.microsoft.com/office/drawing/2014/main" id="{93736C9F-6C44-40F8-907A-64A805F6E5FE}"/>
              </a:ext>
            </a:extLst>
          </p:cNvPr>
          <p:cNvSpPr>
            <a:spLocks noGrp="1"/>
          </p:cNvSpPr>
          <p:nvPr>
            <p:ph type="ftr" sz="quarter" idx="11"/>
          </p:nvPr>
        </p:nvSpPr>
        <p:spPr/>
        <p:txBody>
          <a:bodyPr/>
          <a:lstStyle/>
          <a:p>
            <a:endParaRPr lang="nb-NO" dirty="0"/>
          </a:p>
        </p:txBody>
      </p:sp>
      <p:sp>
        <p:nvSpPr>
          <p:cNvPr id="6" name="Plassholder for lysbildenummer 5">
            <a:extLst>
              <a:ext uri="{FF2B5EF4-FFF2-40B4-BE49-F238E27FC236}">
                <a16:creationId xmlns:a16="http://schemas.microsoft.com/office/drawing/2014/main" id="{1BE58951-B062-4BB7-956B-735D4E7F164B}"/>
              </a:ext>
            </a:extLst>
          </p:cNvPr>
          <p:cNvSpPr>
            <a:spLocks noGrp="1"/>
          </p:cNvSpPr>
          <p:nvPr>
            <p:ph type="sldNum" sz="quarter" idx="12"/>
          </p:nvPr>
        </p:nvSpPr>
        <p:spPr/>
        <p:txBody>
          <a:bodyPr/>
          <a:lstStyle/>
          <a:p>
            <a:fld id="{06668B70-52D5-4929-987C-994778F03EBF}" type="slidenum">
              <a:rPr lang="nb-NO" smtClean="0"/>
              <a:t>‹#›</a:t>
            </a:fld>
            <a:endParaRPr lang="nb-NO" dirty="0"/>
          </a:p>
        </p:txBody>
      </p:sp>
      <p:sp>
        <p:nvSpPr>
          <p:cNvPr id="9" name="Plassholder for bilde 7">
            <a:extLst>
              <a:ext uri="{FF2B5EF4-FFF2-40B4-BE49-F238E27FC236}">
                <a16:creationId xmlns:a16="http://schemas.microsoft.com/office/drawing/2014/main" id="{C4F0BCF0-D77D-4BAC-ACC6-E58E2771C8E7}"/>
              </a:ext>
            </a:extLst>
          </p:cNvPr>
          <p:cNvSpPr>
            <a:spLocks noGrp="1"/>
          </p:cNvSpPr>
          <p:nvPr>
            <p:ph type="pic" sz="quarter" idx="13"/>
          </p:nvPr>
        </p:nvSpPr>
        <p:spPr>
          <a:xfrm>
            <a:off x="8516983" y="1"/>
            <a:ext cx="3675017" cy="5928526"/>
          </a:xfrm>
        </p:spPr>
        <p:txBody>
          <a:bodyPr/>
          <a:lstStyle/>
          <a:p>
            <a:r>
              <a:rPr lang="nb-NO" dirty="0"/>
              <a:t>Klikk ikonet for å legge til et bilde</a:t>
            </a:r>
          </a:p>
        </p:txBody>
      </p:sp>
      <p:sp>
        <p:nvSpPr>
          <p:cNvPr id="10" name="Tittel 1">
            <a:extLst>
              <a:ext uri="{FF2B5EF4-FFF2-40B4-BE49-F238E27FC236}">
                <a16:creationId xmlns:a16="http://schemas.microsoft.com/office/drawing/2014/main" id="{BA8BB17A-3886-437E-B029-FA39EB4CD858}"/>
              </a:ext>
            </a:extLst>
          </p:cNvPr>
          <p:cNvSpPr>
            <a:spLocks noGrp="1"/>
          </p:cNvSpPr>
          <p:nvPr>
            <p:ph type="title"/>
          </p:nvPr>
        </p:nvSpPr>
        <p:spPr>
          <a:xfrm>
            <a:off x="1068126" y="1662031"/>
            <a:ext cx="6273202" cy="739264"/>
          </a:xfrm>
        </p:spPr>
        <p:txBody>
          <a:bodyPr anchor="t">
            <a:normAutofit/>
          </a:bodyPr>
          <a:lstStyle>
            <a:lvl1pPr>
              <a:defRPr sz="4000" b="1">
                <a:solidFill>
                  <a:srgbClr val="004A93"/>
                </a:solidFill>
              </a:defRPr>
            </a:lvl1pPr>
          </a:lstStyle>
          <a:p>
            <a:r>
              <a:rPr lang="nb-NO"/>
              <a:t>Klikk for å redigere tittelstil</a:t>
            </a:r>
            <a:endParaRPr lang="nb-NO" dirty="0"/>
          </a:p>
        </p:txBody>
      </p:sp>
      <p:sp>
        <p:nvSpPr>
          <p:cNvPr id="11" name="Plassholder for tekst 2">
            <a:extLst>
              <a:ext uri="{FF2B5EF4-FFF2-40B4-BE49-F238E27FC236}">
                <a16:creationId xmlns:a16="http://schemas.microsoft.com/office/drawing/2014/main" id="{FD7AEDA9-25F3-4EBC-AEFD-6D675442CE87}"/>
              </a:ext>
            </a:extLst>
          </p:cNvPr>
          <p:cNvSpPr>
            <a:spLocks noGrp="1"/>
          </p:cNvSpPr>
          <p:nvPr>
            <p:ph type="body" idx="1"/>
          </p:nvPr>
        </p:nvSpPr>
        <p:spPr>
          <a:xfrm>
            <a:off x="1068125" y="2525486"/>
            <a:ext cx="6273201" cy="1830268"/>
          </a:xfrm>
        </p:spPr>
        <p:txBody>
          <a:bodyPr/>
          <a:lstStyle>
            <a:lvl1pPr marL="342900" indent="-342900">
              <a:buFont typeface="Arial" panose="020B0604020202020204" pitchFamily="34" charset="0"/>
              <a:buChar char="•"/>
              <a:defRPr sz="2400">
                <a:solidFill>
                  <a:srgbClr val="004A9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Tree>
    <p:extLst>
      <p:ext uri="{BB962C8B-B14F-4D97-AF65-F5344CB8AC3E}">
        <p14:creationId xmlns:p14="http://schemas.microsoft.com/office/powerpoint/2010/main" val="19495820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5_Tittel og innho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8223996-01F9-4EEA-981B-68A712C87C23}"/>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9A0283F9-D368-4D8F-819C-77462C0FE199}"/>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672664B7-6862-408B-951D-49A1805A6730}"/>
              </a:ext>
            </a:extLst>
          </p:cNvPr>
          <p:cNvSpPr>
            <a:spLocks noGrp="1"/>
          </p:cNvSpPr>
          <p:nvPr>
            <p:ph type="dt" sz="half" idx="10"/>
          </p:nvPr>
        </p:nvSpPr>
        <p:spPr/>
        <p:txBody>
          <a:bodyPr/>
          <a:lstStyle/>
          <a:p>
            <a:fld id="{958FF766-412E-462A-8F5D-C7E95663E47D}" type="datetimeFigureOut">
              <a:rPr lang="nb-NO" smtClean="0"/>
              <a:t>29.11.2023</a:t>
            </a:fld>
            <a:endParaRPr lang="nb-NO" dirty="0"/>
          </a:p>
        </p:txBody>
      </p:sp>
      <p:sp>
        <p:nvSpPr>
          <p:cNvPr id="5" name="Plassholder for bunntekst 4">
            <a:extLst>
              <a:ext uri="{FF2B5EF4-FFF2-40B4-BE49-F238E27FC236}">
                <a16:creationId xmlns:a16="http://schemas.microsoft.com/office/drawing/2014/main" id="{E5B1DD5C-45E3-4404-A55C-832AC4940B33}"/>
              </a:ext>
            </a:extLst>
          </p:cNvPr>
          <p:cNvSpPr>
            <a:spLocks noGrp="1"/>
          </p:cNvSpPr>
          <p:nvPr>
            <p:ph type="ftr" sz="quarter" idx="11"/>
          </p:nvPr>
        </p:nvSpPr>
        <p:spPr/>
        <p:txBody>
          <a:bodyPr/>
          <a:lstStyle/>
          <a:p>
            <a:endParaRPr lang="nb-NO" dirty="0"/>
          </a:p>
        </p:txBody>
      </p:sp>
      <p:sp>
        <p:nvSpPr>
          <p:cNvPr id="6" name="Plassholder for lysbildenummer 5">
            <a:extLst>
              <a:ext uri="{FF2B5EF4-FFF2-40B4-BE49-F238E27FC236}">
                <a16:creationId xmlns:a16="http://schemas.microsoft.com/office/drawing/2014/main" id="{54C4A502-460D-4F71-8428-EEDDE35D0A54}"/>
              </a:ext>
            </a:extLst>
          </p:cNvPr>
          <p:cNvSpPr>
            <a:spLocks noGrp="1"/>
          </p:cNvSpPr>
          <p:nvPr>
            <p:ph type="sldNum" sz="quarter" idx="12"/>
          </p:nvPr>
        </p:nvSpPr>
        <p:spPr/>
        <p:txBody>
          <a:bodyPr/>
          <a:lstStyle/>
          <a:p>
            <a:fld id="{06668B70-52D5-4929-987C-994778F03EBF}" type="slidenum">
              <a:rPr lang="nb-NO" smtClean="0"/>
              <a:t>‹#›</a:t>
            </a:fld>
            <a:endParaRPr lang="nb-NO" dirty="0"/>
          </a:p>
        </p:txBody>
      </p:sp>
    </p:spTree>
    <p:extLst>
      <p:ext uri="{BB962C8B-B14F-4D97-AF65-F5344CB8AC3E}">
        <p14:creationId xmlns:p14="http://schemas.microsoft.com/office/powerpoint/2010/main" val="41953651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6_Deloverskrif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Plassholder for dato 3">
            <a:extLst>
              <a:ext uri="{FF2B5EF4-FFF2-40B4-BE49-F238E27FC236}">
                <a16:creationId xmlns:a16="http://schemas.microsoft.com/office/drawing/2014/main" id="{080DC206-59CA-4E90-A602-5AD07F2A2B75}"/>
              </a:ext>
            </a:extLst>
          </p:cNvPr>
          <p:cNvSpPr>
            <a:spLocks noGrp="1"/>
          </p:cNvSpPr>
          <p:nvPr>
            <p:ph type="dt" sz="half" idx="10"/>
          </p:nvPr>
        </p:nvSpPr>
        <p:spPr/>
        <p:txBody>
          <a:bodyPr/>
          <a:lstStyle/>
          <a:p>
            <a:fld id="{958FF766-412E-462A-8F5D-C7E95663E47D}" type="datetimeFigureOut">
              <a:rPr lang="nb-NO" smtClean="0"/>
              <a:t>29.11.2023</a:t>
            </a:fld>
            <a:endParaRPr lang="nb-NO" dirty="0"/>
          </a:p>
        </p:txBody>
      </p:sp>
      <p:sp>
        <p:nvSpPr>
          <p:cNvPr id="5" name="Plassholder for bunntekst 4">
            <a:extLst>
              <a:ext uri="{FF2B5EF4-FFF2-40B4-BE49-F238E27FC236}">
                <a16:creationId xmlns:a16="http://schemas.microsoft.com/office/drawing/2014/main" id="{93736C9F-6C44-40F8-907A-64A805F6E5FE}"/>
              </a:ext>
            </a:extLst>
          </p:cNvPr>
          <p:cNvSpPr>
            <a:spLocks noGrp="1"/>
          </p:cNvSpPr>
          <p:nvPr>
            <p:ph type="ftr" sz="quarter" idx="11"/>
          </p:nvPr>
        </p:nvSpPr>
        <p:spPr/>
        <p:txBody>
          <a:bodyPr/>
          <a:lstStyle/>
          <a:p>
            <a:endParaRPr lang="nb-NO" dirty="0"/>
          </a:p>
        </p:txBody>
      </p:sp>
      <p:sp>
        <p:nvSpPr>
          <p:cNvPr id="6" name="Plassholder for lysbildenummer 5">
            <a:extLst>
              <a:ext uri="{FF2B5EF4-FFF2-40B4-BE49-F238E27FC236}">
                <a16:creationId xmlns:a16="http://schemas.microsoft.com/office/drawing/2014/main" id="{1BE58951-B062-4BB7-956B-735D4E7F164B}"/>
              </a:ext>
            </a:extLst>
          </p:cNvPr>
          <p:cNvSpPr>
            <a:spLocks noGrp="1"/>
          </p:cNvSpPr>
          <p:nvPr>
            <p:ph type="sldNum" sz="quarter" idx="12"/>
          </p:nvPr>
        </p:nvSpPr>
        <p:spPr/>
        <p:txBody>
          <a:bodyPr/>
          <a:lstStyle/>
          <a:p>
            <a:fld id="{06668B70-52D5-4929-987C-994778F03EBF}" type="slidenum">
              <a:rPr lang="nb-NO" smtClean="0"/>
              <a:t>‹#›</a:t>
            </a:fld>
            <a:endParaRPr lang="nb-NO" dirty="0"/>
          </a:p>
        </p:txBody>
      </p:sp>
      <p:sp>
        <p:nvSpPr>
          <p:cNvPr id="9" name="Plassholder for bilde 7">
            <a:extLst>
              <a:ext uri="{FF2B5EF4-FFF2-40B4-BE49-F238E27FC236}">
                <a16:creationId xmlns:a16="http://schemas.microsoft.com/office/drawing/2014/main" id="{E431200A-E5F1-4F37-8164-2FFA693ECB54}"/>
              </a:ext>
            </a:extLst>
          </p:cNvPr>
          <p:cNvSpPr>
            <a:spLocks noGrp="1"/>
          </p:cNvSpPr>
          <p:nvPr>
            <p:ph type="pic" sz="quarter" idx="13"/>
          </p:nvPr>
        </p:nvSpPr>
        <p:spPr>
          <a:xfrm>
            <a:off x="8516983" y="1"/>
            <a:ext cx="3675017" cy="5928526"/>
          </a:xfrm>
        </p:spPr>
        <p:txBody>
          <a:bodyPr/>
          <a:lstStyle/>
          <a:p>
            <a:r>
              <a:rPr lang="nb-NO" dirty="0"/>
              <a:t>Klikk ikonet for å legge til et bilde</a:t>
            </a:r>
          </a:p>
        </p:txBody>
      </p:sp>
      <p:sp>
        <p:nvSpPr>
          <p:cNvPr id="10" name="Tittel 1">
            <a:extLst>
              <a:ext uri="{FF2B5EF4-FFF2-40B4-BE49-F238E27FC236}">
                <a16:creationId xmlns:a16="http://schemas.microsoft.com/office/drawing/2014/main" id="{D5AB19BB-2DBF-4D3A-8459-E3D69AC64B69}"/>
              </a:ext>
            </a:extLst>
          </p:cNvPr>
          <p:cNvSpPr>
            <a:spLocks noGrp="1"/>
          </p:cNvSpPr>
          <p:nvPr>
            <p:ph type="title"/>
          </p:nvPr>
        </p:nvSpPr>
        <p:spPr>
          <a:xfrm>
            <a:off x="1068126" y="1662031"/>
            <a:ext cx="6273202" cy="739264"/>
          </a:xfrm>
        </p:spPr>
        <p:txBody>
          <a:bodyPr anchor="t">
            <a:normAutofit/>
          </a:bodyPr>
          <a:lstStyle>
            <a:lvl1pPr>
              <a:defRPr sz="4000" b="1">
                <a:solidFill>
                  <a:srgbClr val="004A93"/>
                </a:solidFill>
              </a:defRPr>
            </a:lvl1pPr>
          </a:lstStyle>
          <a:p>
            <a:r>
              <a:rPr lang="nb-NO"/>
              <a:t>Klikk for å redigere tittelstil</a:t>
            </a:r>
            <a:endParaRPr lang="nb-NO" dirty="0"/>
          </a:p>
        </p:txBody>
      </p:sp>
      <p:sp>
        <p:nvSpPr>
          <p:cNvPr id="11" name="Plassholder for tekst 2">
            <a:extLst>
              <a:ext uri="{FF2B5EF4-FFF2-40B4-BE49-F238E27FC236}">
                <a16:creationId xmlns:a16="http://schemas.microsoft.com/office/drawing/2014/main" id="{75FB2E99-4EC2-4268-AB1B-CDAADA5B0418}"/>
              </a:ext>
            </a:extLst>
          </p:cNvPr>
          <p:cNvSpPr>
            <a:spLocks noGrp="1"/>
          </p:cNvSpPr>
          <p:nvPr>
            <p:ph type="body" idx="1"/>
          </p:nvPr>
        </p:nvSpPr>
        <p:spPr>
          <a:xfrm>
            <a:off x="1068125" y="2525486"/>
            <a:ext cx="6273201" cy="1830268"/>
          </a:xfrm>
        </p:spPr>
        <p:txBody>
          <a:bodyPr/>
          <a:lstStyle>
            <a:lvl1pPr marL="342900" indent="-342900">
              <a:buFont typeface="Arial" panose="020B0604020202020204" pitchFamily="34" charset="0"/>
              <a:buChar char="•"/>
              <a:defRPr sz="2400">
                <a:solidFill>
                  <a:srgbClr val="004A9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Tree>
    <p:extLst>
      <p:ext uri="{BB962C8B-B14F-4D97-AF65-F5344CB8AC3E}">
        <p14:creationId xmlns:p14="http://schemas.microsoft.com/office/powerpoint/2010/main" val="438172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8223996-01F9-4EEA-981B-68A712C87C23}"/>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9A0283F9-D368-4D8F-819C-77462C0FE199}"/>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672664B7-6862-408B-951D-49A1805A6730}"/>
              </a:ext>
            </a:extLst>
          </p:cNvPr>
          <p:cNvSpPr>
            <a:spLocks noGrp="1"/>
          </p:cNvSpPr>
          <p:nvPr>
            <p:ph type="dt" sz="half" idx="10"/>
          </p:nvPr>
        </p:nvSpPr>
        <p:spPr/>
        <p:txBody>
          <a:bodyPr/>
          <a:lstStyle/>
          <a:p>
            <a:fld id="{958FF766-412E-462A-8F5D-C7E95663E47D}" type="datetimeFigureOut">
              <a:rPr lang="nb-NO" smtClean="0"/>
              <a:t>29.11.2023</a:t>
            </a:fld>
            <a:endParaRPr lang="nb-NO" dirty="0"/>
          </a:p>
        </p:txBody>
      </p:sp>
      <p:sp>
        <p:nvSpPr>
          <p:cNvPr id="5" name="Plassholder for bunntekst 4">
            <a:extLst>
              <a:ext uri="{FF2B5EF4-FFF2-40B4-BE49-F238E27FC236}">
                <a16:creationId xmlns:a16="http://schemas.microsoft.com/office/drawing/2014/main" id="{E5B1DD5C-45E3-4404-A55C-832AC4940B33}"/>
              </a:ext>
            </a:extLst>
          </p:cNvPr>
          <p:cNvSpPr>
            <a:spLocks noGrp="1"/>
          </p:cNvSpPr>
          <p:nvPr>
            <p:ph type="ftr" sz="quarter" idx="11"/>
          </p:nvPr>
        </p:nvSpPr>
        <p:spPr/>
        <p:txBody>
          <a:bodyPr/>
          <a:lstStyle/>
          <a:p>
            <a:endParaRPr lang="nb-NO" dirty="0"/>
          </a:p>
        </p:txBody>
      </p:sp>
      <p:sp>
        <p:nvSpPr>
          <p:cNvPr id="6" name="Plassholder for lysbildenummer 5">
            <a:extLst>
              <a:ext uri="{FF2B5EF4-FFF2-40B4-BE49-F238E27FC236}">
                <a16:creationId xmlns:a16="http://schemas.microsoft.com/office/drawing/2014/main" id="{54C4A502-460D-4F71-8428-EEDDE35D0A54}"/>
              </a:ext>
            </a:extLst>
          </p:cNvPr>
          <p:cNvSpPr>
            <a:spLocks noGrp="1"/>
          </p:cNvSpPr>
          <p:nvPr>
            <p:ph type="sldNum" sz="quarter" idx="12"/>
          </p:nvPr>
        </p:nvSpPr>
        <p:spPr/>
        <p:txBody>
          <a:bodyPr/>
          <a:lstStyle/>
          <a:p>
            <a:fld id="{06668B70-52D5-4929-987C-994778F03EBF}" type="slidenum">
              <a:rPr lang="nb-NO" smtClean="0"/>
              <a:t>‹#›</a:t>
            </a:fld>
            <a:endParaRPr lang="nb-NO" dirty="0"/>
          </a:p>
        </p:txBody>
      </p:sp>
    </p:spTree>
    <p:extLst>
      <p:ext uri="{BB962C8B-B14F-4D97-AF65-F5344CB8AC3E}">
        <p14:creationId xmlns:p14="http://schemas.microsoft.com/office/powerpoint/2010/main" val="102464477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6_Tittel og innho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8223996-01F9-4EEA-981B-68A712C87C23}"/>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9A0283F9-D368-4D8F-819C-77462C0FE199}"/>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672664B7-6862-408B-951D-49A1805A6730}"/>
              </a:ext>
            </a:extLst>
          </p:cNvPr>
          <p:cNvSpPr>
            <a:spLocks noGrp="1"/>
          </p:cNvSpPr>
          <p:nvPr>
            <p:ph type="dt" sz="half" idx="10"/>
          </p:nvPr>
        </p:nvSpPr>
        <p:spPr/>
        <p:txBody>
          <a:bodyPr/>
          <a:lstStyle/>
          <a:p>
            <a:fld id="{958FF766-412E-462A-8F5D-C7E95663E47D}" type="datetimeFigureOut">
              <a:rPr lang="nb-NO" smtClean="0"/>
              <a:t>29.11.2023</a:t>
            </a:fld>
            <a:endParaRPr lang="nb-NO" dirty="0"/>
          </a:p>
        </p:txBody>
      </p:sp>
      <p:sp>
        <p:nvSpPr>
          <p:cNvPr id="5" name="Plassholder for bunntekst 4">
            <a:extLst>
              <a:ext uri="{FF2B5EF4-FFF2-40B4-BE49-F238E27FC236}">
                <a16:creationId xmlns:a16="http://schemas.microsoft.com/office/drawing/2014/main" id="{E5B1DD5C-45E3-4404-A55C-832AC4940B33}"/>
              </a:ext>
            </a:extLst>
          </p:cNvPr>
          <p:cNvSpPr>
            <a:spLocks noGrp="1"/>
          </p:cNvSpPr>
          <p:nvPr>
            <p:ph type="ftr" sz="quarter" idx="11"/>
          </p:nvPr>
        </p:nvSpPr>
        <p:spPr/>
        <p:txBody>
          <a:bodyPr/>
          <a:lstStyle/>
          <a:p>
            <a:endParaRPr lang="nb-NO" dirty="0"/>
          </a:p>
        </p:txBody>
      </p:sp>
      <p:sp>
        <p:nvSpPr>
          <p:cNvPr id="6" name="Plassholder for lysbildenummer 5">
            <a:extLst>
              <a:ext uri="{FF2B5EF4-FFF2-40B4-BE49-F238E27FC236}">
                <a16:creationId xmlns:a16="http://schemas.microsoft.com/office/drawing/2014/main" id="{54C4A502-460D-4F71-8428-EEDDE35D0A54}"/>
              </a:ext>
            </a:extLst>
          </p:cNvPr>
          <p:cNvSpPr>
            <a:spLocks noGrp="1"/>
          </p:cNvSpPr>
          <p:nvPr>
            <p:ph type="sldNum" sz="quarter" idx="12"/>
          </p:nvPr>
        </p:nvSpPr>
        <p:spPr/>
        <p:txBody>
          <a:bodyPr/>
          <a:lstStyle/>
          <a:p>
            <a:fld id="{06668B70-52D5-4929-987C-994778F03EBF}" type="slidenum">
              <a:rPr lang="nb-NO" smtClean="0"/>
              <a:t>‹#›</a:t>
            </a:fld>
            <a:endParaRPr lang="nb-NO" dirty="0"/>
          </a:p>
        </p:txBody>
      </p:sp>
    </p:spTree>
    <p:extLst>
      <p:ext uri="{BB962C8B-B14F-4D97-AF65-F5344CB8AC3E}">
        <p14:creationId xmlns:p14="http://schemas.microsoft.com/office/powerpoint/2010/main" val="9221197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7_Deloverskrif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Plassholder for dato 3">
            <a:extLst>
              <a:ext uri="{FF2B5EF4-FFF2-40B4-BE49-F238E27FC236}">
                <a16:creationId xmlns:a16="http://schemas.microsoft.com/office/drawing/2014/main" id="{080DC206-59CA-4E90-A602-5AD07F2A2B75}"/>
              </a:ext>
            </a:extLst>
          </p:cNvPr>
          <p:cNvSpPr>
            <a:spLocks noGrp="1"/>
          </p:cNvSpPr>
          <p:nvPr>
            <p:ph type="dt" sz="half" idx="10"/>
          </p:nvPr>
        </p:nvSpPr>
        <p:spPr/>
        <p:txBody>
          <a:bodyPr/>
          <a:lstStyle/>
          <a:p>
            <a:fld id="{958FF766-412E-462A-8F5D-C7E95663E47D}" type="datetimeFigureOut">
              <a:rPr lang="nb-NO" smtClean="0"/>
              <a:t>29.11.2023</a:t>
            </a:fld>
            <a:endParaRPr lang="nb-NO" dirty="0"/>
          </a:p>
        </p:txBody>
      </p:sp>
      <p:sp>
        <p:nvSpPr>
          <p:cNvPr id="5" name="Plassholder for bunntekst 4">
            <a:extLst>
              <a:ext uri="{FF2B5EF4-FFF2-40B4-BE49-F238E27FC236}">
                <a16:creationId xmlns:a16="http://schemas.microsoft.com/office/drawing/2014/main" id="{93736C9F-6C44-40F8-907A-64A805F6E5FE}"/>
              </a:ext>
            </a:extLst>
          </p:cNvPr>
          <p:cNvSpPr>
            <a:spLocks noGrp="1"/>
          </p:cNvSpPr>
          <p:nvPr>
            <p:ph type="ftr" sz="quarter" idx="11"/>
          </p:nvPr>
        </p:nvSpPr>
        <p:spPr/>
        <p:txBody>
          <a:bodyPr/>
          <a:lstStyle/>
          <a:p>
            <a:endParaRPr lang="nb-NO" dirty="0"/>
          </a:p>
        </p:txBody>
      </p:sp>
      <p:sp>
        <p:nvSpPr>
          <p:cNvPr id="6" name="Plassholder for lysbildenummer 5">
            <a:extLst>
              <a:ext uri="{FF2B5EF4-FFF2-40B4-BE49-F238E27FC236}">
                <a16:creationId xmlns:a16="http://schemas.microsoft.com/office/drawing/2014/main" id="{1BE58951-B062-4BB7-956B-735D4E7F164B}"/>
              </a:ext>
            </a:extLst>
          </p:cNvPr>
          <p:cNvSpPr>
            <a:spLocks noGrp="1"/>
          </p:cNvSpPr>
          <p:nvPr>
            <p:ph type="sldNum" sz="quarter" idx="12"/>
          </p:nvPr>
        </p:nvSpPr>
        <p:spPr/>
        <p:txBody>
          <a:bodyPr/>
          <a:lstStyle/>
          <a:p>
            <a:fld id="{06668B70-52D5-4929-987C-994778F03EBF}" type="slidenum">
              <a:rPr lang="nb-NO" smtClean="0"/>
              <a:t>‹#›</a:t>
            </a:fld>
            <a:endParaRPr lang="nb-NO" dirty="0"/>
          </a:p>
        </p:txBody>
      </p:sp>
      <p:sp>
        <p:nvSpPr>
          <p:cNvPr id="9" name="Plassholder for bilde 7">
            <a:extLst>
              <a:ext uri="{FF2B5EF4-FFF2-40B4-BE49-F238E27FC236}">
                <a16:creationId xmlns:a16="http://schemas.microsoft.com/office/drawing/2014/main" id="{30BD98DE-0FE7-4EE7-BD09-E062E3DFF253}"/>
              </a:ext>
            </a:extLst>
          </p:cNvPr>
          <p:cNvSpPr>
            <a:spLocks noGrp="1"/>
          </p:cNvSpPr>
          <p:nvPr>
            <p:ph type="pic" sz="quarter" idx="13"/>
          </p:nvPr>
        </p:nvSpPr>
        <p:spPr>
          <a:xfrm>
            <a:off x="8516983" y="1"/>
            <a:ext cx="3675017" cy="5928526"/>
          </a:xfrm>
        </p:spPr>
        <p:txBody>
          <a:bodyPr/>
          <a:lstStyle/>
          <a:p>
            <a:r>
              <a:rPr lang="nb-NO" dirty="0"/>
              <a:t>Klikk ikonet for å legge til et bilde</a:t>
            </a:r>
          </a:p>
        </p:txBody>
      </p:sp>
      <p:sp>
        <p:nvSpPr>
          <p:cNvPr id="10" name="Tittel 1">
            <a:extLst>
              <a:ext uri="{FF2B5EF4-FFF2-40B4-BE49-F238E27FC236}">
                <a16:creationId xmlns:a16="http://schemas.microsoft.com/office/drawing/2014/main" id="{B23F4A9D-4298-4A99-BC78-A135ACB9E2F8}"/>
              </a:ext>
            </a:extLst>
          </p:cNvPr>
          <p:cNvSpPr>
            <a:spLocks noGrp="1"/>
          </p:cNvSpPr>
          <p:nvPr>
            <p:ph type="title"/>
          </p:nvPr>
        </p:nvSpPr>
        <p:spPr>
          <a:xfrm>
            <a:off x="1068126" y="1662031"/>
            <a:ext cx="6273202" cy="739264"/>
          </a:xfrm>
        </p:spPr>
        <p:txBody>
          <a:bodyPr anchor="t">
            <a:normAutofit/>
          </a:bodyPr>
          <a:lstStyle>
            <a:lvl1pPr>
              <a:defRPr sz="4000" b="1">
                <a:solidFill>
                  <a:srgbClr val="004A93"/>
                </a:solidFill>
              </a:defRPr>
            </a:lvl1pPr>
          </a:lstStyle>
          <a:p>
            <a:r>
              <a:rPr lang="nb-NO"/>
              <a:t>Klikk for å redigere tittelstil</a:t>
            </a:r>
            <a:endParaRPr lang="nb-NO" dirty="0"/>
          </a:p>
        </p:txBody>
      </p:sp>
      <p:sp>
        <p:nvSpPr>
          <p:cNvPr id="11" name="Plassholder for tekst 2">
            <a:extLst>
              <a:ext uri="{FF2B5EF4-FFF2-40B4-BE49-F238E27FC236}">
                <a16:creationId xmlns:a16="http://schemas.microsoft.com/office/drawing/2014/main" id="{55F2F4FF-176B-4A6C-93AD-E9D9F50C6EFB}"/>
              </a:ext>
            </a:extLst>
          </p:cNvPr>
          <p:cNvSpPr>
            <a:spLocks noGrp="1"/>
          </p:cNvSpPr>
          <p:nvPr>
            <p:ph type="body" idx="1"/>
          </p:nvPr>
        </p:nvSpPr>
        <p:spPr>
          <a:xfrm>
            <a:off x="1068125" y="2525486"/>
            <a:ext cx="6273201" cy="1830268"/>
          </a:xfrm>
        </p:spPr>
        <p:txBody>
          <a:bodyPr/>
          <a:lstStyle>
            <a:lvl1pPr marL="342900" indent="-342900">
              <a:buFont typeface="Arial" panose="020B0604020202020204" pitchFamily="34" charset="0"/>
              <a:buChar char="•"/>
              <a:defRPr sz="2400">
                <a:solidFill>
                  <a:srgbClr val="004A9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Tree>
    <p:extLst>
      <p:ext uri="{BB962C8B-B14F-4D97-AF65-F5344CB8AC3E}">
        <p14:creationId xmlns:p14="http://schemas.microsoft.com/office/powerpoint/2010/main" val="3348890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7_Tittel og innho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8223996-01F9-4EEA-981B-68A712C87C23}"/>
              </a:ext>
            </a:extLst>
          </p:cNvPr>
          <p:cNvSpPr>
            <a:spLocks noGrp="1"/>
          </p:cNvSpPr>
          <p:nvPr>
            <p:ph type="title"/>
          </p:nvPr>
        </p:nvSpPr>
        <p:spPr/>
        <p:txBody>
          <a:bodyPr/>
          <a:lstStyle/>
          <a:p>
            <a:r>
              <a:rPr lang="nb-NO"/>
              <a:t>Klikk for å redigere tittelstil</a:t>
            </a:r>
            <a:endParaRPr lang="nb-NO" dirty="0"/>
          </a:p>
        </p:txBody>
      </p:sp>
      <p:sp>
        <p:nvSpPr>
          <p:cNvPr id="3" name="Plassholder for innhold 2">
            <a:extLst>
              <a:ext uri="{FF2B5EF4-FFF2-40B4-BE49-F238E27FC236}">
                <a16:creationId xmlns:a16="http://schemas.microsoft.com/office/drawing/2014/main" id="{9A0283F9-D368-4D8F-819C-77462C0FE199}"/>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672664B7-6862-408B-951D-49A1805A6730}"/>
              </a:ext>
            </a:extLst>
          </p:cNvPr>
          <p:cNvSpPr>
            <a:spLocks noGrp="1"/>
          </p:cNvSpPr>
          <p:nvPr>
            <p:ph type="dt" sz="half" idx="10"/>
          </p:nvPr>
        </p:nvSpPr>
        <p:spPr/>
        <p:txBody>
          <a:bodyPr/>
          <a:lstStyle/>
          <a:p>
            <a:fld id="{958FF766-412E-462A-8F5D-C7E95663E47D}" type="datetimeFigureOut">
              <a:rPr lang="nb-NO" smtClean="0"/>
              <a:t>29.11.2023</a:t>
            </a:fld>
            <a:endParaRPr lang="nb-NO" dirty="0"/>
          </a:p>
        </p:txBody>
      </p:sp>
      <p:sp>
        <p:nvSpPr>
          <p:cNvPr id="5" name="Plassholder for bunntekst 4">
            <a:extLst>
              <a:ext uri="{FF2B5EF4-FFF2-40B4-BE49-F238E27FC236}">
                <a16:creationId xmlns:a16="http://schemas.microsoft.com/office/drawing/2014/main" id="{E5B1DD5C-45E3-4404-A55C-832AC4940B33}"/>
              </a:ext>
            </a:extLst>
          </p:cNvPr>
          <p:cNvSpPr>
            <a:spLocks noGrp="1"/>
          </p:cNvSpPr>
          <p:nvPr>
            <p:ph type="ftr" sz="quarter" idx="11"/>
          </p:nvPr>
        </p:nvSpPr>
        <p:spPr/>
        <p:txBody>
          <a:bodyPr/>
          <a:lstStyle/>
          <a:p>
            <a:endParaRPr lang="nb-NO" dirty="0"/>
          </a:p>
        </p:txBody>
      </p:sp>
      <p:sp>
        <p:nvSpPr>
          <p:cNvPr id="6" name="Plassholder for lysbildenummer 5">
            <a:extLst>
              <a:ext uri="{FF2B5EF4-FFF2-40B4-BE49-F238E27FC236}">
                <a16:creationId xmlns:a16="http://schemas.microsoft.com/office/drawing/2014/main" id="{54C4A502-460D-4F71-8428-EEDDE35D0A54}"/>
              </a:ext>
            </a:extLst>
          </p:cNvPr>
          <p:cNvSpPr>
            <a:spLocks noGrp="1"/>
          </p:cNvSpPr>
          <p:nvPr>
            <p:ph type="sldNum" sz="quarter" idx="12"/>
          </p:nvPr>
        </p:nvSpPr>
        <p:spPr/>
        <p:txBody>
          <a:bodyPr/>
          <a:lstStyle/>
          <a:p>
            <a:fld id="{06668B70-52D5-4929-987C-994778F03EBF}" type="slidenum">
              <a:rPr lang="nb-NO" smtClean="0"/>
              <a:t>‹#›</a:t>
            </a:fld>
            <a:endParaRPr lang="nb-NO" dirty="0"/>
          </a:p>
        </p:txBody>
      </p:sp>
    </p:spTree>
    <p:extLst>
      <p:ext uri="{BB962C8B-B14F-4D97-AF65-F5344CB8AC3E}">
        <p14:creationId xmlns:p14="http://schemas.microsoft.com/office/powerpoint/2010/main" val="26994162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8_Deloverskrif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Plassholder for dato 3">
            <a:extLst>
              <a:ext uri="{FF2B5EF4-FFF2-40B4-BE49-F238E27FC236}">
                <a16:creationId xmlns:a16="http://schemas.microsoft.com/office/drawing/2014/main" id="{080DC206-59CA-4E90-A602-5AD07F2A2B75}"/>
              </a:ext>
            </a:extLst>
          </p:cNvPr>
          <p:cNvSpPr>
            <a:spLocks noGrp="1"/>
          </p:cNvSpPr>
          <p:nvPr>
            <p:ph type="dt" sz="half" idx="10"/>
          </p:nvPr>
        </p:nvSpPr>
        <p:spPr/>
        <p:txBody>
          <a:bodyPr/>
          <a:lstStyle/>
          <a:p>
            <a:fld id="{958FF766-412E-462A-8F5D-C7E95663E47D}" type="datetimeFigureOut">
              <a:rPr lang="nb-NO" smtClean="0"/>
              <a:t>29.11.2023</a:t>
            </a:fld>
            <a:endParaRPr lang="nb-NO" dirty="0"/>
          </a:p>
        </p:txBody>
      </p:sp>
      <p:sp>
        <p:nvSpPr>
          <p:cNvPr id="5" name="Plassholder for bunntekst 4">
            <a:extLst>
              <a:ext uri="{FF2B5EF4-FFF2-40B4-BE49-F238E27FC236}">
                <a16:creationId xmlns:a16="http://schemas.microsoft.com/office/drawing/2014/main" id="{93736C9F-6C44-40F8-907A-64A805F6E5FE}"/>
              </a:ext>
            </a:extLst>
          </p:cNvPr>
          <p:cNvSpPr>
            <a:spLocks noGrp="1"/>
          </p:cNvSpPr>
          <p:nvPr>
            <p:ph type="ftr" sz="quarter" idx="11"/>
          </p:nvPr>
        </p:nvSpPr>
        <p:spPr/>
        <p:txBody>
          <a:bodyPr/>
          <a:lstStyle/>
          <a:p>
            <a:endParaRPr lang="nb-NO" dirty="0"/>
          </a:p>
        </p:txBody>
      </p:sp>
      <p:sp>
        <p:nvSpPr>
          <p:cNvPr id="6" name="Plassholder for lysbildenummer 5">
            <a:extLst>
              <a:ext uri="{FF2B5EF4-FFF2-40B4-BE49-F238E27FC236}">
                <a16:creationId xmlns:a16="http://schemas.microsoft.com/office/drawing/2014/main" id="{1BE58951-B062-4BB7-956B-735D4E7F164B}"/>
              </a:ext>
            </a:extLst>
          </p:cNvPr>
          <p:cNvSpPr>
            <a:spLocks noGrp="1"/>
          </p:cNvSpPr>
          <p:nvPr>
            <p:ph type="sldNum" sz="quarter" idx="12"/>
          </p:nvPr>
        </p:nvSpPr>
        <p:spPr/>
        <p:txBody>
          <a:bodyPr/>
          <a:lstStyle/>
          <a:p>
            <a:fld id="{06668B70-52D5-4929-987C-994778F03EBF}" type="slidenum">
              <a:rPr lang="nb-NO" smtClean="0"/>
              <a:t>‹#›</a:t>
            </a:fld>
            <a:endParaRPr lang="nb-NO" dirty="0"/>
          </a:p>
        </p:txBody>
      </p:sp>
      <p:sp>
        <p:nvSpPr>
          <p:cNvPr id="9" name="Plassholder for bilde 7">
            <a:extLst>
              <a:ext uri="{FF2B5EF4-FFF2-40B4-BE49-F238E27FC236}">
                <a16:creationId xmlns:a16="http://schemas.microsoft.com/office/drawing/2014/main" id="{9F6BAA13-0830-4EAC-B836-D5C170706382}"/>
              </a:ext>
            </a:extLst>
          </p:cNvPr>
          <p:cNvSpPr>
            <a:spLocks noGrp="1"/>
          </p:cNvSpPr>
          <p:nvPr>
            <p:ph type="pic" sz="quarter" idx="13"/>
          </p:nvPr>
        </p:nvSpPr>
        <p:spPr>
          <a:xfrm>
            <a:off x="8516983" y="1"/>
            <a:ext cx="3675017" cy="5928526"/>
          </a:xfrm>
        </p:spPr>
        <p:txBody>
          <a:bodyPr/>
          <a:lstStyle/>
          <a:p>
            <a:r>
              <a:rPr lang="nb-NO" dirty="0"/>
              <a:t>Klikk ikonet for å legge til et bilde</a:t>
            </a:r>
          </a:p>
        </p:txBody>
      </p:sp>
      <p:sp>
        <p:nvSpPr>
          <p:cNvPr id="10" name="Tittel 1">
            <a:extLst>
              <a:ext uri="{FF2B5EF4-FFF2-40B4-BE49-F238E27FC236}">
                <a16:creationId xmlns:a16="http://schemas.microsoft.com/office/drawing/2014/main" id="{D51A3243-C799-46F9-AD23-9C216B88802E}"/>
              </a:ext>
            </a:extLst>
          </p:cNvPr>
          <p:cNvSpPr>
            <a:spLocks noGrp="1"/>
          </p:cNvSpPr>
          <p:nvPr>
            <p:ph type="title"/>
          </p:nvPr>
        </p:nvSpPr>
        <p:spPr>
          <a:xfrm>
            <a:off x="1068126" y="1662031"/>
            <a:ext cx="6273202" cy="739264"/>
          </a:xfrm>
        </p:spPr>
        <p:txBody>
          <a:bodyPr anchor="t">
            <a:normAutofit/>
          </a:bodyPr>
          <a:lstStyle>
            <a:lvl1pPr>
              <a:defRPr sz="4000" b="1">
                <a:solidFill>
                  <a:srgbClr val="004A93"/>
                </a:solidFill>
              </a:defRPr>
            </a:lvl1pPr>
          </a:lstStyle>
          <a:p>
            <a:r>
              <a:rPr lang="nb-NO"/>
              <a:t>Klikk for å redigere tittelstil</a:t>
            </a:r>
            <a:endParaRPr lang="nb-NO" dirty="0"/>
          </a:p>
        </p:txBody>
      </p:sp>
      <p:sp>
        <p:nvSpPr>
          <p:cNvPr id="11" name="Plassholder for tekst 2">
            <a:extLst>
              <a:ext uri="{FF2B5EF4-FFF2-40B4-BE49-F238E27FC236}">
                <a16:creationId xmlns:a16="http://schemas.microsoft.com/office/drawing/2014/main" id="{27A667A7-0101-4FE5-B036-E06942A9051A}"/>
              </a:ext>
            </a:extLst>
          </p:cNvPr>
          <p:cNvSpPr>
            <a:spLocks noGrp="1"/>
          </p:cNvSpPr>
          <p:nvPr>
            <p:ph type="body" idx="1"/>
          </p:nvPr>
        </p:nvSpPr>
        <p:spPr>
          <a:xfrm>
            <a:off x="1068125" y="2525486"/>
            <a:ext cx="6273201" cy="1830268"/>
          </a:xfrm>
        </p:spPr>
        <p:txBody>
          <a:bodyPr/>
          <a:lstStyle>
            <a:lvl1pPr marL="342900" indent="-342900">
              <a:buFont typeface="Arial" panose="020B0604020202020204" pitchFamily="34" charset="0"/>
              <a:buChar char="•"/>
              <a:defRPr sz="2400">
                <a:solidFill>
                  <a:srgbClr val="004A9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Tree>
    <p:extLst>
      <p:ext uri="{BB962C8B-B14F-4D97-AF65-F5344CB8AC3E}">
        <p14:creationId xmlns:p14="http://schemas.microsoft.com/office/powerpoint/2010/main" val="40378258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0_Deloverskrif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Plassholder for dato 3">
            <a:extLst>
              <a:ext uri="{FF2B5EF4-FFF2-40B4-BE49-F238E27FC236}">
                <a16:creationId xmlns:a16="http://schemas.microsoft.com/office/drawing/2014/main" id="{080DC206-59CA-4E90-A602-5AD07F2A2B75}"/>
              </a:ext>
            </a:extLst>
          </p:cNvPr>
          <p:cNvSpPr>
            <a:spLocks noGrp="1"/>
          </p:cNvSpPr>
          <p:nvPr>
            <p:ph type="dt" sz="half" idx="10"/>
          </p:nvPr>
        </p:nvSpPr>
        <p:spPr/>
        <p:txBody>
          <a:bodyPr/>
          <a:lstStyle/>
          <a:p>
            <a:fld id="{958FF766-412E-462A-8F5D-C7E95663E47D}" type="datetimeFigureOut">
              <a:rPr lang="nb-NO" smtClean="0"/>
              <a:t>29.11.2023</a:t>
            </a:fld>
            <a:endParaRPr lang="nb-NO" dirty="0"/>
          </a:p>
        </p:txBody>
      </p:sp>
      <p:sp>
        <p:nvSpPr>
          <p:cNvPr id="5" name="Plassholder for bunntekst 4">
            <a:extLst>
              <a:ext uri="{FF2B5EF4-FFF2-40B4-BE49-F238E27FC236}">
                <a16:creationId xmlns:a16="http://schemas.microsoft.com/office/drawing/2014/main" id="{93736C9F-6C44-40F8-907A-64A805F6E5FE}"/>
              </a:ext>
            </a:extLst>
          </p:cNvPr>
          <p:cNvSpPr>
            <a:spLocks noGrp="1"/>
          </p:cNvSpPr>
          <p:nvPr>
            <p:ph type="ftr" sz="quarter" idx="11"/>
          </p:nvPr>
        </p:nvSpPr>
        <p:spPr/>
        <p:txBody>
          <a:bodyPr/>
          <a:lstStyle/>
          <a:p>
            <a:endParaRPr lang="nb-NO" dirty="0"/>
          </a:p>
        </p:txBody>
      </p:sp>
      <p:sp>
        <p:nvSpPr>
          <p:cNvPr id="6" name="Plassholder for lysbildenummer 5">
            <a:extLst>
              <a:ext uri="{FF2B5EF4-FFF2-40B4-BE49-F238E27FC236}">
                <a16:creationId xmlns:a16="http://schemas.microsoft.com/office/drawing/2014/main" id="{1BE58951-B062-4BB7-956B-735D4E7F164B}"/>
              </a:ext>
            </a:extLst>
          </p:cNvPr>
          <p:cNvSpPr>
            <a:spLocks noGrp="1"/>
          </p:cNvSpPr>
          <p:nvPr>
            <p:ph type="sldNum" sz="quarter" idx="12"/>
          </p:nvPr>
        </p:nvSpPr>
        <p:spPr/>
        <p:txBody>
          <a:bodyPr/>
          <a:lstStyle/>
          <a:p>
            <a:fld id="{06668B70-52D5-4929-987C-994778F03EBF}" type="slidenum">
              <a:rPr lang="nb-NO" smtClean="0"/>
              <a:t>‹#›</a:t>
            </a:fld>
            <a:endParaRPr lang="nb-NO" dirty="0"/>
          </a:p>
        </p:txBody>
      </p:sp>
      <p:sp>
        <p:nvSpPr>
          <p:cNvPr id="8" name="Tittel 1">
            <a:extLst>
              <a:ext uri="{FF2B5EF4-FFF2-40B4-BE49-F238E27FC236}">
                <a16:creationId xmlns:a16="http://schemas.microsoft.com/office/drawing/2014/main" id="{B7FA2FC1-303A-41AE-893E-D166CE771AF2}"/>
              </a:ext>
            </a:extLst>
          </p:cNvPr>
          <p:cNvSpPr>
            <a:spLocks noGrp="1"/>
          </p:cNvSpPr>
          <p:nvPr>
            <p:ph type="title"/>
          </p:nvPr>
        </p:nvSpPr>
        <p:spPr>
          <a:xfrm>
            <a:off x="838200" y="365125"/>
            <a:ext cx="10515600" cy="1325563"/>
          </a:xfrm>
        </p:spPr>
        <p:txBody>
          <a:bodyPr/>
          <a:lstStyle/>
          <a:p>
            <a:r>
              <a:rPr lang="nb-NO"/>
              <a:t>Klikk for å redigere tittelstil</a:t>
            </a:r>
            <a:endParaRPr lang="nb-NO" dirty="0"/>
          </a:p>
        </p:txBody>
      </p:sp>
      <p:sp>
        <p:nvSpPr>
          <p:cNvPr id="12" name="Plassholder for innhold 2">
            <a:extLst>
              <a:ext uri="{FF2B5EF4-FFF2-40B4-BE49-F238E27FC236}">
                <a16:creationId xmlns:a16="http://schemas.microsoft.com/office/drawing/2014/main" id="{023F59A7-2729-4B8A-AAF9-7793D2677273}"/>
              </a:ext>
            </a:extLst>
          </p:cNvPr>
          <p:cNvSpPr>
            <a:spLocks noGrp="1"/>
          </p:cNvSpPr>
          <p:nvPr>
            <p:ph idx="1"/>
          </p:nvPr>
        </p:nvSpPr>
        <p:spPr>
          <a:xfrm>
            <a:off x="838200" y="1825625"/>
            <a:ext cx="10515600" cy="3660775"/>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23141881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9_Deloverskrif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Plassholder for dato 3">
            <a:extLst>
              <a:ext uri="{FF2B5EF4-FFF2-40B4-BE49-F238E27FC236}">
                <a16:creationId xmlns:a16="http://schemas.microsoft.com/office/drawing/2014/main" id="{080DC206-59CA-4E90-A602-5AD07F2A2B75}"/>
              </a:ext>
            </a:extLst>
          </p:cNvPr>
          <p:cNvSpPr>
            <a:spLocks noGrp="1"/>
          </p:cNvSpPr>
          <p:nvPr>
            <p:ph type="dt" sz="half" idx="10"/>
          </p:nvPr>
        </p:nvSpPr>
        <p:spPr/>
        <p:txBody>
          <a:bodyPr/>
          <a:lstStyle/>
          <a:p>
            <a:fld id="{958FF766-412E-462A-8F5D-C7E95663E47D}" type="datetimeFigureOut">
              <a:rPr lang="nb-NO" smtClean="0"/>
              <a:t>29.11.2023</a:t>
            </a:fld>
            <a:endParaRPr lang="nb-NO" dirty="0"/>
          </a:p>
        </p:txBody>
      </p:sp>
      <p:sp>
        <p:nvSpPr>
          <p:cNvPr id="5" name="Plassholder for bunntekst 4">
            <a:extLst>
              <a:ext uri="{FF2B5EF4-FFF2-40B4-BE49-F238E27FC236}">
                <a16:creationId xmlns:a16="http://schemas.microsoft.com/office/drawing/2014/main" id="{93736C9F-6C44-40F8-907A-64A805F6E5FE}"/>
              </a:ext>
            </a:extLst>
          </p:cNvPr>
          <p:cNvSpPr>
            <a:spLocks noGrp="1"/>
          </p:cNvSpPr>
          <p:nvPr>
            <p:ph type="ftr" sz="quarter" idx="11"/>
          </p:nvPr>
        </p:nvSpPr>
        <p:spPr/>
        <p:txBody>
          <a:bodyPr/>
          <a:lstStyle/>
          <a:p>
            <a:endParaRPr lang="nb-NO" dirty="0"/>
          </a:p>
        </p:txBody>
      </p:sp>
      <p:sp>
        <p:nvSpPr>
          <p:cNvPr id="6" name="Plassholder for lysbildenummer 5">
            <a:extLst>
              <a:ext uri="{FF2B5EF4-FFF2-40B4-BE49-F238E27FC236}">
                <a16:creationId xmlns:a16="http://schemas.microsoft.com/office/drawing/2014/main" id="{1BE58951-B062-4BB7-956B-735D4E7F164B}"/>
              </a:ext>
            </a:extLst>
          </p:cNvPr>
          <p:cNvSpPr>
            <a:spLocks noGrp="1"/>
          </p:cNvSpPr>
          <p:nvPr>
            <p:ph type="sldNum" sz="quarter" idx="12"/>
          </p:nvPr>
        </p:nvSpPr>
        <p:spPr/>
        <p:txBody>
          <a:bodyPr/>
          <a:lstStyle/>
          <a:p>
            <a:fld id="{06668B70-52D5-4929-987C-994778F03EBF}" type="slidenum">
              <a:rPr lang="nb-NO" smtClean="0"/>
              <a:t>‹#›</a:t>
            </a:fld>
            <a:endParaRPr lang="nb-NO" dirty="0"/>
          </a:p>
        </p:txBody>
      </p:sp>
      <p:sp>
        <p:nvSpPr>
          <p:cNvPr id="9" name="Plassholder for bilde 7">
            <a:extLst>
              <a:ext uri="{FF2B5EF4-FFF2-40B4-BE49-F238E27FC236}">
                <a16:creationId xmlns:a16="http://schemas.microsoft.com/office/drawing/2014/main" id="{8672E4AF-E70B-4478-86F5-CE8AE7E8547B}"/>
              </a:ext>
            </a:extLst>
          </p:cNvPr>
          <p:cNvSpPr>
            <a:spLocks noGrp="1"/>
          </p:cNvSpPr>
          <p:nvPr>
            <p:ph type="pic" sz="quarter" idx="13"/>
          </p:nvPr>
        </p:nvSpPr>
        <p:spPr>
          <a:xfrm>
            <a:off x="8516983" y="1"/>
            <a:ext cx="3675017" cy="5928526"/>
          </a:xfrm>
        </p:spPr>
        <p:txBody>
          <a:bodyPr/>
          <a:lstStyle/>
          <a:p>
            <a:r>
              <a:rPr lang="nb-NO" dirty="0"/>
              <a:t>Klikk ikonet for å legge til et bilde</a:t>
            </a:r>
          </a:p>
        </p:txBody>
      </p:sp>
      <p:sp>
        <p:nvSpPr>
          <p:cNvPr id="10" name="Tittel 1">
            <a:extLst>
              <a:ext uri="{FF2B5EF4-FFF2-40B4-BE49-F238E27FC236}">
                <a16:creationId xmlns:a16="http://schemas.microsoft.com/office/drawing/2014/main" id="{E4FBBD37-7F67-4259-B493-0B636DB82B76}"/>
              </a:ext>
            </a:extLst>
          </p:cNvPr>
          <p:cNvSpPr>
            <a:spLocks noGrp="1"/>
          </p:cNvSpPr>
          <p:nvPr>
            <p:ph type="title"/>
          </p:nvPr>
        </p:nvSpPr>
        <p:spPr>
          <a:xfrm>
            <a:off x="1068126" y="1662031"/>
            <a:ext cx="6273202" cy="739264"/>
          </a:xfrm>
        </p:spPr>
        <p:txBody>
          <a:bodyPr anchor="t">
            <a:normAutofit/>
          </a:bodyPr>
          <a:lstStyle>
            <a:lvl1pPr>
              <a:defRPr sz="4000" b="1">
                <a:solidFill>
                  <a:srgbClr val="004A93"/>
                </a:solidFill>
              </a:defRPr>
            </a:lvl1pPr>
          </a:lstStyle>
          <a:p>
            <a:r>
              <a:rPr lang="nb-NO"/>
              <a:t>Klikk for å redigere tittelstil</a:t>
            </a:r>
            <a:endParaRPr lang="nb-NO" dirty="0"/>
          </a:p>
        </p:txBody>
      </p:sp>
      <p:sp>
        <p:nvSpPr>
          <p:cNvPr id="11" name="Plassholder for tekst 2">
            <a:extLst>
              <a:ext uri="{FF2B5EF4-FFF2-40B4-BE49-F238E27FC236}">
                <a16:creationId xmlns:a16="http://schemas.microsoft.com/office/drawing/2014/main" id="{95BA5566-A5E0-4321-B599-BEB03BF1EB0F}"/>
              </a:ext>
            </a:extLst>
          </p:cNvPr>
          <p:cNvSpPr>
            <a:spLocks noGrp="1"/>
          </p:cNvSpPr>
          <p:nvPr>
            <p:ph type="body" idx="1"/>
          </p:nvPr>
        </p:nvSpPr>
        <p:spPr>
          <a:xfrm>
            <a:off x="1068125" y="2525486"/>
            <a:ext cx="6273201" cy="1830268"/>
          </a:xfrm>
        </p:spPr>
        <p:txBody>
          <a:bodyPr/>
          <a:lstStyle>
            <a:lvl1pPr marL="342900" indent="-342900">
              <a:buFont typeface="Arial" panose="020B0604020202020204" pitchFamily="34" charset="0"/>
              <a:buChar char="•"/>
              <a:defRPr sz="2400">
                <a:solidFill>
                  <a:srgbClr val="004A9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Tree>
    <p:extLst>
      <p:ext uri="{BB962C8B-B14F-4D97-AF65-F5344CB8AC3E}">
        <p14:creationId xmlns:p14="http://schemas.microsoft.com/office/powerpoint/2010/main" val="13213158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1_Deloverskrif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Plassholder for dato 3">
            <a:extLst>
              <a:ext uri="{FF2B5EF4-FFF2-40B4-BE49-F238E27FC236}">
                <a16:creationId xmlns:a16="http://schemas.microsoft.com/office/drawing/2014/main" id="{080DC206-59CA-4E90-A602-5AD07F2A2B75}"/>
              </a:ext>
            </a:extLst>
          </p:cNvPr>
          <p:cNvSpPr>
            <a:spLocks noGrp="1"/>
          </p:cNvSpPr>
          <p:nvPr>
            <p:ph type="dt" sz="half" idx="10"/>
          </p:nvPr>
        </p:nvSpPr>
        <p:spPr/>
        <p:txBody>
          <a:bodyPr/>
          <a:lstStyle/>
          <a:p>
            <a:fld id="{958FF766-412E-462A-8F5D-C7E95663E47D}" type="datetimeFigureOut">
              <a:rPr lang="nb-NO" smtClean="0"/>
              <a:t>29.11.2023</a:t>
            </a:fld>
            <a:endParaRPr lang="nb-NO" dirty="0"/>
          </a:p>
        </p:txBody>
      </p:sp>
      <p:sp>
        <p:nvSpPr>
          <p:cNvPr id="5" name="Plassholder for bunntekst 4">
            <a:extLst>
              <a:ext uri="{FF2B5EF4-FFF2-40B4-BE49-F238E27FC236}">
                <a16:creationId xmlns:a16="http://schemas.microsoft.com/office/drawing/2014/main" id="{93736C9F-6C44-40F8-907A-64A805F6E5FE}"/>
              </a:ext>
            </a:extLst>
          </p:cNvPr>
          <p:cNvSpPr>
            <a:spLocks noGrp="1"/>
          </p:cNvSpPr>
          <p:nvPr>
            <p:ph type="ftr" sz="quarter" idx="11"/>
          </p:nvPr>
        </p:nvSpPr>
        <p:spPr/>
        <p:txBody>
          <a:bodyPr/>
          <a:lstStyle/>
          <a:p>
            <a:endParaRPr lang="nb-NO" dirty="0"/>
          </a:p>
        </p:txBody>
      </p:sp>
      <p:sp>
        <p:nvSpPr>
          <p:cNvPr id="6" name="Plassholder for lysbildenummer 5">
            <a:extLst>
              <a:ext uri="{FF2B5EF4-FFF2-40B4-BE49-F238E27FC236}">
                <a16:creationId xmlns:a16="http://schemas.microsoft.com/office/drawing/2014/main" id="{1BE58951-B062-4BB7-956B-735D4E7F164B}"/>
              </a:ext>
            </a:extLst>
          </p:cNvPr>
          <p:cNvSpPr>
            <a:spLocks noGrp="1"/>
          </p:cNvSpPr>
          <p:nvPr>
            <p:ph type="sldNum" sz="quarter" idx="12"/>
          </p:nvPr>
        </p:nvSpPr>
        <p:spPr/>
        <p:txBody>
          <a:bodyPr/>
          <a:lstStyle/>
          <a:p>
            <a:fld id="{06668B70-52D5-4929-987C-994778F03EBF}" type="slidenum">
              <a:rPr lang="nb-NO" smtClean="0"/>
              <a:t>‹#›</a:t>
            </a:fld>
            <a:endParaRPr lang="nb-NO" dirty="0"/>
          </a:p>
        </p:txBody>
      </p:sp>
      <p:sp>
        <p:nvSpPr>
          <p:cNvPr id="8" name="Tittel 1">
            <a:extLst>
              <a:ext uri="{FF2B5EF4-FFF2-40B4-BE49-F238E27FC236}">
                <a16:creationId xmlns:a16="http://schemas.microsoft.com/office/drawing/2014/main" id="{70DA433E-E19E-4759-8678-A4A2C1FDEB0B}"/>
              </a:ext>
            </a:extLst>
          </p:cNvPr>
          <p:cNvSpPr>
            <a:spLocks noGrp="1"/>
          </p:cNvSpPr>
          <p:nvPr>
            <p:ph type="title"/>
          </p:nvPr>
        </p:nvSpPr>
        <p:spPr>
          <a:xfrm>
            <a:off x="838200" y="365125"/>
            <a:ext cx="10515600" cy="1325563"/>
          </a:xfrm>
        </p:spPr>
        <p:txBody>
          <a:bodyPr/>
          <a:lstStyle/>
          <a:p>
            <a:r>
              <a:rPr lang="nb-NO"/>
              <a:t>Klikk for å redigere tittelstil</a:t>
            </a:r>
            <a:endParaRPr lang="nb-NO" dirty="0"/>
          </a:p>
        </p:txBody>
      </p:sp>
      <p:sp>
        <p:nvSpPr>
          <p:cNvPr id="12" name="Plassholder for innhold 2">
            <a:extLst>
              <a:ext uri="{FF2B5EF4-FFF2-40B4-BE49-F238E27FC236}">
                <a16:creationId xmlns:a16="http://schemas.microsoft.com/office/drawing/2014/main" id="{0C9783D8-1EF3-4B37-9ED6-215985DC0D92}"/>
              </a:ext>
            </a:extLst>
          </p:cNvPr>
          <p:cNvSpPr>
            <a:spLocks noGrp="1"/>
          </p:cNvSpPr>
          <p:nvPr>
            <p:ph idx="1"/>
          </p:nvPr>
        </p:nvSpPr>
        <p:spPr>
          <a:xfrm>
            <a:off x="838200" y="1825625"/>
            <a:ext cx="10515600" cy="3660775"/>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41775370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o innholdsdeler">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09206446-CB37-4722-8983-CA4F998594A1}"/>
              </a:ext>
            </a:extLst>
          </p:cNvPr>
          <p:cNvSpPr/>
          <p:nvPr userDrawn="1"/>
        </p:nvSpPr>
        <p:spPr>
          <a:xfrm>
            <a:off x="0" y="0"/>
            <a:ext cx="12192000" cy="5939246"/>
          </a:xfrm>
          <a:prstGeom prst="rect">
            <a:avLst/>
          </a:prstGeom>
          <a:solidFill>
            <a:srgbClr val="004A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5" name="Plassholder for dato 4">
            <a:extLst>
              <a:ext uri="{FF2B5EF4-FFF2-40B4-BE49-F238E27FC236}">
                <a16:creationId xmlns:a16="http://schemas.microsoft.com/office/drawing/2014/main" id="{33B81468-5577-42D9-A0A8-4290D116446B}"/>
              </a:ext>
            </a:extLst>
          </p:cNvPr>
          <p:cNvSpPr>
            <a:spLocks noGrp="1"/>
          </p:cNvSpPr>
          <p:nvPr>
            <p:ph type="dt" sz="half" idx="10"/>
          </p:nvPr>
        </p:nvSpPr>
        <p:spPr/>
        <p:txBody>
          <a:bodyPr/>
          <a:lstStyle/>
          <a:p>
            <a:fld id="{958FF766-412E-462A-8F5D-C7E95663E47D}" type="datetimeFigureOut">
              <a:rPr lang="nb-NO" smtClean="0"/>
              <a:t>29.11.2023</a:t>
            </a:fld>
            <a:endParaRPr lang="nb-NO" dirty="0"/>
          </a:p>
        </p:txBody>
      </p:sp>
      <p:sp>
        <p:nvSpPr>
          <p:cNvPr id="6" name="Plassholder for bunntekst 5">
            <a:extLst>
              <a:ext uri="{FF2B5EF4-FFF2-40B4-BE49-F238E27FC236}">
                <a16:creationId xmlns:a16="http://schemas.microsoft.com/office/drawing/2014/main" id="{6283BBDC-8881-4C1C-BCD8-771B881ABDAD}"/>
              </a:ext>
            </a:extLst>
          </p:cNvPr>
          <p:cNvSpPr>
            <a:spLocks noGrp="1"/>
          </p:cNvSpPr>
          <p:nvPr>
            <p:ph type="ftr" sz="quarter" idx="11"/>
          </p:nvPr>
        </p:nvSpPr>
        <p:spPr/>
        <p:txBody>
          <a:bodyPr/>
          <a:lstStyle/>
          <a:p>
            <a:endParaRPr lang="nb-NO" dirty="0"/>
          </a:p>
        </p:txBody>
      </p:sp>
      <p:sp>
        <p:nvSpPr>
          <p:cNvPr id="7" name="Plassholder for lysbildenummer 6">
            <a:extLst>
              <a:ext uri="{FF2B5EF4-FFF2-40B4-BE49-F238E27FC236}">
                <a16:creationId xmlns:a16="http://schemas.microsoft.com/office/drawing/2014/main" id="{0256BF3E-7457-4DE2-9573-26DDB1BE7B22}"/>
              </a:ext>
            </a:extLst>
          </p:cNvPr>
          <p:cNvSpPr>
            <a:spLocks noGrp="1"/>
          </p:cNvSpPr>
          <p:nvPr>
            <p:ph type="sldNum" sz="quarter" idx="12"/>
          </p:nvPr>
        </p:nvSpPr>
        <p:spPr/>
        <p:txBody>
          <a:bodyPr/>
          <a:lstStyle/>
          <a:p>
            <a:fld id="{06668B70-52D5-4929-987C-994778F03EBF}" type="slidenum">
              <a:rPr lang="nb-NO" smtClean="0"/>
              <a:t>‹#›</a:t>
            </a:fld>
            <a:endParaRPr lang="nb-NO" dirty="0"/>
          </a:p>
        </p:txBody>
      </p:sp>
      <p:sp>
        <p:nvSpPr>
          <p:cNvPr id="9" name="Tittel 1">
            <a:extLst>
              <a:ext uri="{FF2B5EF4-FFF2-40B4-BE49-F238E27FC236}">
                <a16:creationId xmlns:a16="http://schemas.microsoft.com/office/drawing/2014/main" id="{B49A3FFB-6076-1A41-984A-4C785448D9DF}"/>
              </a:ext>
            </a:extLst>
          </p:cNvPr>
          <p:cNvSpPr>
            <a:spLocks noGrp="1"/>
          </p:cNvSpPr>
          <p:nvPr>
            <p:ph type="title"/>
          </p:nvPr>
        </p:nvSpPr>
        <p:spPr>
          <a:xfrm>
            <a:off x="838200" y="365125"/>
            <a:ext cx="10515600" cy="1325563"/>
          </a:xfrm>
        </p:spPr>
        <p:txBody>
          <a:bodyPr/>
          <a:lstStyle>
            <a:lvl1pPr>
              <a:defRPr>
                <a:solidFill>
                  <a:schemeClr val="bg1"/>
                </a:solidFill>
              </a:defRPr>
            </a:lvl1pPr>
          </a:lstStyle>
          <a:p>
            <a:r>
              <a:rPr lang="nb-NO"/>
              <a:t>Klikk for å redigere tittelstil</a:t>
            </a:r>
            <a:endParaRPr lang="nb-NO" dirty="0"/>
          </a:p>
        </p:txBody>
      </p:sp>
      <p:sp>
        <p:nvSpPr>
          <p:cNvPr id="10" name="Plassholder for innhold 2">
            <a:extLst>
              <a:ext uri="{FF2B5EF4-FFF2-40B4-BE49-F238E27FC236}">
                <a16:creationId xmlns:a16="http://schemas.microsoft.com/office/drawing/2014/main" id="{CD73630F-A3D6-904E-99E5-08307F87DE26}"/>
              </a:ext>
            </a:extLst>
          </p:cNvPr>
          <p:cNvSpPr>
            <a:spLocks noGrp="1"/>
          </p:cNvSpPr>
          <p:nvPr>
            <p:ph idx="1"/>
          </p:nvPr>
        </p:nvSpPr>
        <p:spPr>
          <a:xfrm>
            <a:off x="838200" y="1825625"/>
            <a:ext cx="10515600" cy="366077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Tree>
    <p:extLst>
      <p:ext uri="{BB962C8B-B14F-4D97-AF65-F5344CB8AC3E}">
        <p14:creationId xmlns:p14="http://schemas.microsoft.com/office/powerpoint/2010/main" val="35889344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o innholdsdeler">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09206446-CB37-4722-8983-CA4F998594A1}"/>
              </a:ext>
            </a:extLst>
          </p:cNvPr>
          <p:cNvSpPr/>
          <p:nvPr userDrawn="1"/>
        </p:nvSpPr>
        <p:spPr>
          <a:xfrm>
            <a:off x="0" y="0"/>
            <a:ext cx="12192000" cy="5939246"/>
          </a:xfrm>
          <a:prstGeom prst="rect">
            <a:avLst/>
          </a:prstGeom>
          <a:solidFill>
            <a:srgbClr val="007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5" name="Plassholder for dato 4">
            <a:extLst>
              <a:ext uri="{FF2B5EF4-FFF2-40B4-BE49-F238E27FC236}">
                <a16:creationId xmlns:a16="http://schemas.microsoft.com/office/drawing/2014/main" id="{33B81468-5577-42D9-A0A8-4290D116446B}"/>
              </a:ext>
            </a:extLst>
          </p:cNvPr>
          <p:cNvSpPr>
            <a:spLocks noGrp="1"/>
          </p:cNvSpPr>
          <p:nvPr>
            <p:ph type="dt" sz="half" idx="10"/>
          </p:nvPr>
        </p:nvSpPr>
        <p:spPr/>
        <p:txBody>
          <a:bodyPr/>
          <a:lstStyle/>
          <a:p>
            <a:fld id="{958FF766-412E-462A-8F5D-C7E95663E47D}" type="datetimeFigureOut">
              <a:rPr lang="nb-NO" smtClean="0"/>
              <a:t>29.11.2023</a:t>
            </a:fld>
            <a:endParaRPr lang="nb-NO" dirty="0"/>
          </a:p>
        </p:txBody>
      </p:sp>
      <p:sp>
        <p:nvSpPr>
          <p:cNvPr id="6" name="Plassholder for bunntekst 5">
            <a:extLst>
              <a:ext uri="{FF2B5EF4-FFF2-40B4-BE49-F238E27FC236}">
                <a16:creationId xmlns:a16="http://schemas.microsoft.com/office/drawing/2014/main" id="{6283BBDC-8881-4C1C-BCD8-771B881ABDAD}"/>
              </a:ext>
            </a:extLst>
          </p:cNvPr>
          <p:cNvSpPr>
            <a:spLocks noGrp="1"/>
          </p:cNvSpPr>
          <p:nvPr>
            <p:ph type="ftr" sz="quarter" idx="11"/>
          </p:nvPr>
        </p:nvSpPr>
        <p:spPr/>
        <p:txBody>
          <a:bodyPr/>
          <a:lstStyle/>
          <a:p>
            <a:endParaRPr lang="nb-NO" dirty="0"/>
          </a:p>
        </p:txBody>
      </p:sp>
      <p:sp>
        <p:nvSpPr>
          <p:cNvPr id="7" name="Plassholder for lysbildenummer 6">
            <a:extLst>
              <a:ext uri="{FF2B5EF4-FFF2-40B4-BE49-F238E27FC236}">
                <a16:creationId xmlns:a16="http://schemas.microsoft.com/office/drawing/2014/main" id="{0256BF3E-7457-4DE2-9573-26DDB1BE7B22}"/>
              </a:ext>
            </a:extLst>
          </p:cNvPr>
          <p:cNvSpPr>
            <a:spLocks noGrp="1"/>
          </p:cNvSpPr>
          <p:nvPr>
            <p:ph type="sldNum" sz="quarter" idx="12"/>
          </p:nvPr>
        </p:nvSpPr>
        <p:spPr/>
        <p:txBody>
          <a:bodyPr/>
          <a:lstStyle/>
          <a:p>
            <a:fld id="{06668B70-52D5-4929-987C-994778F03EBF}" type="slidenum">
              <a:rPr lang="nb-NO" smtClean="0"/>
              <a:t>‹#›</a:t>
            </a:fld>
            <a:endParaRPr lang="nb-NO" dirty="0"/>
          </a:p>
        </p:txBody>
      </p:sp>
      <p:sp>
        <p:nvSpPr>
          <p:cNvPr id="11" name="Tittel 1">
            <a:extLst>
              <a:ext uri="{FF2B5EF4-FFF2-40B4-BE49-F238E27FC236}">
                <a16:creationId xmlns:a16="http://schemas.microsoft.com/office/drawing/2014/main" id="{4431F304-E76D-3146-964B-14DFE1E9AD63}"/>
              </a:ext>
            </a:extLst>
          </p:cNvPr>
          <p:cNvSpPr>
            <a:spLocks noGrp="1"/>
          </p:cNvSpPr>
          <p:nvPr>
            <p:ph type="title"/>
          </p:nvPr>
        </p:nvSpPr>
        <p:spPr>
          <a:xfrm>
            <a:off x="838200" y="365125"/>
            <a:ext cx="10515600" cy="1325563"/>
          </a:xfrm>
        </p:spPr>
        <p:txBody>
          <a:bodyPr/>
          <a:lstStyle>
            <a:lvl1pPr>
              <a:defRPr>
                <a:solidFill>
                  <a:schemeClr val="bg1"/>
                </a:solidFill>
              </a:defRPr>
            </a:lvl1pPr>
          </a:lstStyle>
          <a:p>
            <a:r>
              <a:rPr lang="nb-NO"/>
              <a:t>Klikk for å redigere tittelstil</a:t>
            </a:r>
            <a:endParaRPr lang="nb-NO" dirty="0"/>
          </a:p>
        </p:txBody>
      </p:sp>
      <p:sp>
        <p:nvSpPr>
          <p:cNvPr id="12" name="Plassholder for innhold 2">
            <a:extLst>
              <a:ext uri="{FF2B5EF4-FFF2-40B4-BE49-F238E27FC236}">
                <a16:creationId xmlns:a16="http://schemas.microsoft.com/office/drawing/2014/main" id="{4661CA4A-8E0E-8C49-BC3E-1A4B3C985741}"/>
              </a:ext>
            </a:extLst>
          </p:cNvPr>
          <p:cNvSpPr>
            <a:spLocks noGrp="1"/>
          </p:cNvSpPr>
          <p:nvPr>
            <p:ph idx="1"/>
          </p:nvPr>
        </p:nvSpPr>
        <p:spPr>
          <a:xfrm>
            <a:off x="838200" y="1825625"/>
            <a:ext cx="10515600" cy="366077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Tree>
    <p:extLst>
      <p:ext uri="{BB962C8B-B14F-4D97-AF65-F5344CB8AC3E}">
        <p14:creationId xmlns:p14="http://schemas.microsoft.com/office/powerpoint/2010/main" val="6484727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o innholdsdeler">
    <p:spTree>
      <p:nvGrpSpPr>
        <p:cNvPr id="1" name=""/>
        <p:cNvGrpSpPr/>
        <p:nvPr/>
      </p:nvGrpSpPr>
      <p:grpSpPr>
        <a:xfrm>
          <a:off x="0" y="0"/>
          <a:ext cx="0" cy="0"/>
          <a:chOff x="0" y="0"/>
          <a:chExt cx="0" cy="0"/>
        </a:xfrm>
      </p:grpSpPr>
      <p:sp>
        <p:nvSpPr>
          <p:cNvPr id="5" name="Plassholder for dato 4">
            <a:extLst>
              <a:ext uri="{FF2B5EF4-FFF2-40B4-BE49-F238E27FC236}">
                <a16:creationId xmlns:a16="http://schemas.microsoft.com/office/drawing/2014/main" id="{33B81468-5577-42D9-A0A8-4290D116446B}"/>
              </a:ext>
            </a:extLst>
          </p:cNvPr>
          <p:cNvSpPr>
            <a:spLocks noGrp="1"/>
          </p:cNvSpPr>
          <p:nvPr>
            <p:ph type="dt" sz="half" idx="10"/>
          </p:nvPr>
        </p:nvSpPr>
        <p:spPr/>
        <p:txBody>
          <a:bodyPr/>
          <a:lstStyle/>
          <a:p>
            <a:fld id="{958FF766-412E-462A-8F5D-C7E95663E47D}" type="datetimeFigureOut">
              <a:rPr lang="nb-NO" smtClean="0"/>
              <a:t>29.11.2023</a:t>
            </a:fld>
            <a:endParaRPr lang="nb-NO" dirty="0"/>
          </a:p>
        </p:txBody>
      </p:sp>
      <p:sp>
        <p:nvSpPr>
          <p:cNvPr id="6" name="Plassholder for bunntekst 5">
            <a:extLst>
              <a:ext uri="{FF2B5EF4-FFF2-40B4-BE49-F238E27FC236}">
                <a16:creationId xmlns:a16="http://schemas.microsoft.com/office/drawing/2014/main" id="{6283BBDC-8881-4C1C-BCD8-771B881ABDAD}"/>
              </a:ext>
            </a:extLst>
          </p:cNvPr>
          <p:cNvSpPr>
            <a:spLocks noGrp="1"/>
          </p:cNvSpPr>
          <p:nvPr>
            <p:ph type="ftr" sz="quarter" idx="11"/>
          </p:nvPr>
        </p:nvSpPr>
        <p:spPr/>
        <p:txBody>
          <a:bodyPr/>
          <a:lstStyle/>
          <a:p>
            <a:endParaRPr lang="nb-NO" dirty="0"/>
          </a:p>
        </p:txBody>
      </p:sp>
      <p:sp>
        <p:nvSpPr>
          <p:cNvPr id="7" name="Plassholder for lysbildenummer 6">
            <a:extLst>
              <a:ext uri="{FF2B5EF4-FFF2-40B4-BE49-F238E27FC236}">
                <a16:creationId xmlns:a16="http://schemas.microsoft.com/office/drawing/2014/main" id="{0256BF3E-7457-4DE2-9573-26DDB1BE7B22}"/>
              </a:ext>
            </a:extLst>
          </p:cNvPr>
          <p:cNvSpPr>
            <a:spLocks noGrp="1"/>
          </p:cNvSpPr>
          <p:nvPr>
            <p:ph type="sldNum" sz="quarter" idx="12"/>
          </p:nvPr>
        </p:nvSpPr>
        <p:spPr/>
        <p:txBody>
          <a:bodyPr/>
          <a:lstStyle/>
          <a:p>
            <a:fld id="{06668B70-52D5-4929-987C-994778F03EBF}" type="slidenum">
              <a:rPr lang="nb-NO" smtClean="0"/>
              <a:t>‹#›</a:t>
            </a:fld>
            <a:endParaRPr lang="nb-NO" dirty="0"/>
          </a:p>
        </p:txBody>
      </p:sp>
      <p:sp>
        <p:nvSpPr>
          <p:cNvPr id="8" name="Plassholder for bilde 2">
            <a:extLst>
              <a:ext uri="{FF2B5EF4-FFF2-40B4-BE49-F238E27FC236}">
                <a16:creationId xmlns:a16="http://schemas.microsoft.com/office/drawing/2014/main" id="{0B3AA98A-AB8C-42AF-A30A-D209CA99F174}"/>
              </a:ext>
            </a:extLst>
          </p:cNvPr>
          <p:cNvSpPr>
            <a:spLocks noGrp="1"/>
          </p:cNvSpPr>
          <p:nvPr>
            <p:ph type="pic" sz="quarter" idx="13"/>
          </p:nvPr>
        </p:nvSpPr>
        <p:spPr>
          <a:xfrm>
            <a:off x="0" y="0"/>
            <a:ext cx="12192000" cy="5930537"/>
          </a:xfrm>
        </p:spPr>
        <p:txBody>
          <a:bodyPr/>
          <a:lstStyle/>
          <a:p>
            <a:r>
              <a:rPr lang="nb-NO" dirty="0"/>
              <a:t>Klikk ikonet for å legge til et bilde</a:t>
            </a:r>
          </a:p>
        </p:txBody>
      </p:sp>
    </p:spTree>
    <p:extLst>
      <p:ext uri="{BB962C8B-B14F-4D97-AF65-F5344CB8AC3E}">
        <p14:creationId xmlns:p14="http://schemas.microsoft.com/office/powerpoint/2010/main" val="719796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1_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0072502-4E4A-449F-AA2C-76A83E5B0ED8}"/>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C68B7CF3-00A0-472B-8D13-4F9BD411669C}"/>
              </a:ext>
            </a:extLst>
          </p:cNvPr>
          <p:cNvSpPr>
            <a:spLocks noGrp="1"/>
          </p:cNvSpPr>
          <p:nvPr>
            <p:ph sz="half" idx="1"/>
          </p:nvPr>
        </p:nvSpPr>
        <p:spPr>
          <a:xfrm>
            <a:off x="838200" y="1825625"/>
            <a:ext cx="5181600" cy="3660775"/>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4" name="Plassholder for innhold 3">
            <a:extLst>
              <a:ext uri="{FF2B5EF4-FFF2-40B4-BE49-F238E27FC236}">
                <a16:creationId xmlns:a16="http://schemas.microsoft.com/office/drawing/2014/main" id="{6C8E5455-3D59-4FA3-A1BA-DEA033D3EE36}"/>
              </a:ext>
            </a:extLst>
          </p:cNvPr>
          <p:cNvSpPr>
            <a:spLocks noGrp="1"/>
          </p:cNvSpPr>
          <p:nvPr>
            <p:ph sz="half" idx="2"/>
          </p:nvPr>
        </p:nvSpPr>
        <p:spPr>
          <a:xfrm>
            <a:off x="6172200" y="1825625"/>
            <a:ext cx="5181600" cy="3660775"/>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a:extLst>
              <a:ext uri="{FF2B5EF4-FFF2-40B4-BE49-F238E27FC236}">
                <a16:creationId xmlns:a16="http://schemas.microsoft.com/office/drawing/2014/main" id="{33B81468-5577-42D9-A0A8-4290D116446B}"/>
              </a:ext>
            </a:extLst>
          </p:cNvPr>
          <p:cNvSpPr>
            <a:spLocks noGrp="1"/>
          </p:cNvSpPr>
          <p:nvPr>
            <p:ph type="dt" sz="half" idx="10"/>
          </p:nvPr>
        </p:nvSpPr>
        <p:spPr/>
        <p:txBody>
          <a:bodyPr/>
          <a:lstStyle/>
          <a:p>
            <a:fld id="{958FF766-412E-462A-8F5D-C7E95663E47D}" type="datetimeFigureOut">
              <a:rPr lang="nb-NO" smtClean="0"/>
              <a:t>29.11.2023</a:t>
            </a:fld>
            <a:endParaRPr lang="nb-NO" dirty="0"/>
          </a:p>
        </p:txBody>
      </p:sp>
      <p:sp>
        <p:nvSpPr>
          <p:cNvPr id="6" name="Plassholder for bunntekst 5">
            <a:extLst>
              <a:ext uri="{FF2B5EF4-FFF2-40B4-BE49-F238E27FC236}">
                <a16:creationId xmlns:a16="http://schemas.microsoft.com/office/drawing/2014/main" id="{6283BBDC-8881-4C1C-BCD8-771B881ABDAD}"/>
              </a:ext>
            </a:extLst>
          </p:cNvPr>
          <p:cNvSpPr>
            <a:spLocks noGrp="1"/>
          </p:cNvSpPr>
          <p:nvPr>
            <p:ph type="ftr" sz="quarter" idx="11"/>
          </p:nvPr>
        </p:nvSpPr>
        <p:spPr/>
        <p:txBody>
          <a:bodyPr/>
          <a:lstStyle/>
          <a:p>
            <a:endParaRPr lang="nb-NO" dirty="0"/>
          </a:p>
        </p:txBody>
      </p:sp>
      <p:sp>
        <p:nvSpPr>
          <p:cNvPr id="7" name="Plassholder for lysbildenummer 6">
            <a:extLst>
              <a:ext uri="{FF2B5EF4-FFF2-40B4-BE49-F238E27FC236}">
                <a16:creationId xmlns:a16="http://schemas.microsoft.com/office/drawing/2014/main" id="{0256BF3E-7457-4DE2-9573-26DDB1BE7B22}"/>
              </a:ext>
            </a:extLst>
          </p:cNvPr>
          <p:cNvSpPr>
            <a:spLocks noGrp="1"/>
          </p:cNvSpPr>
          <p:nvPr>
            <p:ph type="sldNum" sz="quarter" idx="12"/>
          </p:nvPr>
        </p:nvSpPr>
        <p:spPr/>
        <p:txBody>
          <a:bodyPr/>
          <a:lstStyle/>
          <a:p>
            <a:fld id="{06668B70-52D5-4929-987C-994778F03EBF}" type="slidenum">
              <a:rPr lang="nb-NO" smtClean="0"/>
              <a:t>‹#›</a:t>
            </a:fld>
            <a:endParaRPr lang="nb-NO" dirty="0"/>
          </a:p>
        </p:txBody>
      </p:sp>
    </p:spTree>
    <p:extLst>
      <p:ext uri="{BB962C8B-B14F-4D97-AF65-F5344CB8AC3E}">
        <p14:creationId xmlns:p14="http://schemas.microsoft.com/office/powerpoint/2010/main" val="37174783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2FC42E7-C7B6-4BB1-8678-1916449E1104}"/>
              </a:ext>
            </a:extLst>
          </p:cNvPr>
          <p:cNvSpPr>
            <a:spLocks noGrp="1"/>
          </p:cNvSpPr>
          <p:nvPr>
            <p:ph type="title"/>
          </p:nvPr>
        </p:nvSpPr>
        <p:spPr/>
        <p:txBody>
          <a:bodyPr/>
          <a:lstStyle/>
          <a:p>
            <a:r>
              <a:rPr lang="nb-NO"/>
              <a:t>Klikk for å redigere tittelstil</a:t>
            </a:r>
          </a:p>
        </p:txBody>
      </p:sp>
      <p:sp>
        <p:nvSpPr>
          <p:cNvPr id="3" name="Plassholder for dato 2">
            <a:extLst>
              <a:ext uri="{FF2B5EF4-FFF2-40B4-BE49-F238E27FC236}">
                <a16:creationId xmlns:a16="http://schemas.microsoft.com/office/drawing/2014/main" id="{18FC5351-58AB-4694-B2C5-C21BBC385F1E}"/>
              </a:ext>
            </a:extLst>
          </p:cNvPr>
          <p:cNvSpPr>
            <a:spLocks noGrp="1"/>
          </p:cNvSpPr>
          <p:nvPr>
            <p:ph type="dt" sz="half" idx="10"/>
          </p:nvPr>
        </p:nvSpPr>
        <p:spPr/>
        <p:txBody>
          <a:bodyPr/>
          <a:lstStyle/>
          <a:p>
            <a:fld id="{958FF766-412E-462A-8F5D-C7E95663E47D}" type="datetimeFigureOut">
              <a:rPr lang="nb-NO" smtClean="0"/>
              <a:t>29.11.2023</a:t>
            </a:fld>
            <a:endParaRPr lang="nb-NO" dirty="0"/>
          </a:p>
        </p:txBody>
      </p:sp>
      <p:sp>
        <p:nvSpPr>
          <p:cNvPr id="4" name="Plassholder for bunntekst 3">
            <a:extLst>
              <a:ext uri="{FF2B5EF4-FFF2-40B4-BE49-F238E27FC236}">
                <a16:creationId xmlns:a16="http://schemas.microsoft.com/office/drawing/2014/main" id="{FD0D3338-C838-4294-B690-189DBEA7A90E}"/>
              </a:ext>
            </a:extLst>
          </p:cNvPr>
          <p:cNvSpPr>
            <a:spLocks noGrp="1"/>
          </p:cNvSpPr>
          <p:nvPr>
            <p:ph type="ftr" sz="quarter" idx="11"/>
          </p:nvPr>
        </p:nvSpPr>
        <p:spPr/>
        <p:txBody>
          <a:bodyPr/>
          <a:lstStyle/>
          <a:p>
            <a:endParaRPr lang="nb-NO" dirty="0"/>
          </a:p>
        </p:txBody>
      </p:sp>
      <p:sp>
        <p:nvSpPr>
          <p:cNvPr id="5" name="Plassholder for lysbildenummer 4">
            <a:extLst>
              <a:ext uri="{FF2B5EF4-FFF2-40B4-BE49-F238E27FC236}">
                <a16:creationId xmlns:a16="http://schemas.microsoft.com/office/drawing/2014/main" id="{2A64C9D0-EBD5-4D33-BD7B-CCF2F5E153ED}"/>
              </a:ext>
            </a:extLst>
          </p:cNvPr>
          <p:cNvSpPr>
            <a:spLocks noGrp="1"/>
          </p:cNvSpPr>
          <p:nvPr>
            <p:ph type="sldNum" sz="quarter" idx="12"/>
          </p:nvPr>
        </p:nvSpPr>
        <p:spPr/>
        <p:txBody>
          <a:bodyPr/>
          <a:lstStyle/>
          <a:p>
            <a:fld id="{06668B70-52D5-4929-987C-994778F03EBF}" type="slidenum">
              <a:rPr lang="nb-NO" smtClean="0"/>
              <a:t>‹#›</a:t>
            </a:fld>
            <a:endParaRPr lang="nb-NO" dirty="0"/>
          </a:p>
        </p:txBody>
      </p:sp>
    </p:spTree>
    <p:extLst>
      <p:ext uri="{BB962C8B-B14F-4D97-AF65-F5344CB8AC3E}">
        <p14:creationId xmlns:p14="http://schemas.microsoft.com/office/powerpoint/2010/main" val="26279329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A03B7481-3688-4B04-B67E-23B7FD9FEB4B}"/>
              </a:ext>
            </a:extLst>
          </p:cNvPr>
          <p:cNvSpPr>
            <a:spLocks noGrp="1"/>
          </p:cNvSpPr>
          <p:nvPr>
            <p:ph type="dt" sz="half" idx="10"/>
          </p:nvPr>
        </p:nvSpPr>
        <p:spPr/>
        <p:txBody>
          <a:bodyPr/>
          <a:lstStyle/>
          <a:p>
            <a:fld id="{958FF766-412E-462A-8F5D-C7E95663E47D}" type="datetimeFigureOut">
              <a:rPr lang="nb-NO" smtClean="0"/>
              <a:t>29.11.2023</a:t>
            </a:fld>
            <a:endParaRPr lang="nb-NO" dirty="0"/>
          </a:p>
        </p:txBody>
      </p:sp>
      <p:sp>
        <p:nvSpPr>
          <p:cNvPr id="3" name="Plassholder for bunntekst 2">
            <a:extLst>
              <a:ext uri="{FF2B5EF4-FFF2-40B4-BE49-F238E27FC236}">
                <a16:creationId xmlns:a16="http://schemas.microsoft.com/office/drawing/2014/main" id="{7F73DD26-4037-4A18-A05E-AA134B9DA90B}"/>
              </a:ext>
            </a:extLst>
          </p:cNvPr>
          <p:cNvSpPr>
            <a:spLocks noGrp="1"/>
          </p:cNvSpPr>
          <p:nvPr>
            <p:ph type="ftr" sz="quarter" idx="11"/>
          </p:nvPr>
        </p:nvSpPr>
        <p:spPr/>
        <p:txBody>
          <a:bodyPr/>
          <a:lstStyle/>
          <a:p>
            <a:endParaRPr lang="nb-NO" dirty="0"/>
          </a:p>
        </p:txBody>
      </p:sp>
      <p:sp>
        <p:nvSpPr>
          <p:cNvPr id="4" name="Plassholder for lysbildenummer 3">
            <a:extLst>
              <a:ext uri="{FF2B5EF4-FFF2-40B4-BE49-F238E27FC236}">
                <a16:creationId xmlns:a16="http://schemas.microsoft.com/office/drawing/2014/main" id="{F496E061-70AD-45E6-B695-FC98F9148117}"/>
              </a:ext>
            </a:extLst>
          </p:cNvPr>
          <p:cNvSpPr>
            <a:spLocks noGrp="1"/>
          </p:cNvSpPr>
          <p:nvPr>
            <p:ph type="sldNum" sz="quarter" idx="12"/>
          </p:nvPr>
        </p:nvSpPr>
        <p:spPr/>
        <p:txBody>
          <a:bodyPr/>
          <a:lstStyle/>
          <a:p>
            <a:fld id="{06668B70-52D5-4929-987C-994778F03EBF}" type="slidenum">
              <a:rPr lang="nb-NO" smtClean="0"/>
              <a:t>‹#›</a:t>
            </a:fld>
            <a:endParaRPr lang="nb-NO" dirty="0"/>
          </a:p>
        </p:txBody>
      </p:sp>
    </p:spTree>
    <p:extLst>
      <p:ext uri="{BB962C8B-B14F-4D97-AF65-F5344CB8AC3E}">
        <p14:creationId xmlns:p14="http://schemas.microsoft.com/office/powerpoint/2010/main" val="27102711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eloverskrif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88D2398-FC0D-4E0C-B5AD-8C2E8FAF03F9}"/>
              </a:ext>
            </a:extLst>
          </p:cNvPr>
          <p:cNvSpPr>
            <a:spLocks noGrp="1"/>
          </p:cNvSpPr>
          <p:nvPr>
            <p:ph type="title"/>
          </p:nvPr>
        </p:nvSpPr>
        <p:spPr>
          <a:xfrm>
            <a:off x="1068126" y="1662031"/>
            <a:ext cx="6273202" cy="739264"/>
          </a:xfrm>
        </p:spPr>
        <p:txBody>
          <a:bodyPr anchor="t">
            <a:normAutofit/>
          </a:bodyPr>
          <a:lstStyle>
            <a:lvl1pPr>
              <a:defRPr sz="4000" b="1">
                <a:solidFill>
                  <a:srgbClr val="004A93"/>
                </a:solidFill>
              </a:defRPr>
            </a:lvl1pPr>
          </a:lstStyle>
          <a:p>
            <a:r>
              <a:rPr lang="nb-NO"/>
              <a:t>Klikk for å redigere tittelstil</a:t>
            </a:r>
            <a:endParaRPr lang="nb-NO" dirty="0"/>
          </a:p>
        </p:txBody>
      </p:sp>
      <p:sp>
        <p:nvSpPr>
          <p:cNvPr id="3" name="Plassholder for tekst 2">
            <a:extLst>
              <a:ext uri="{FF2B5EF4-FFF2-40B4-BE49-F238E27FC236}">
                <a16:creationId xmlns:a16="http://schemas.microsoft.com/office/drawing/2014/main" id="{C8449673-CC7C-4DA6-A417-52E1BA9E8A22}"/>
              </a:ext>
            </a:extLst>
          </p:cNvPr>
          <p:cNvSpPr>
            <a:spLocks noGrp="1"/>
          </p:cNvSpPr>
          <p:nvPr>
            <p:ph type="body" idx="1"/>
          </p:nvPr>
        </p:nvSpPr>
        <p:spPr>
          <a:xfrm>
            <a:off x="1068125" y="2525486"/>
            <a:ext cx="6273201" cy="1830268"/>
          </a:xfrm>
        </p:spPr>
        <p:txBody>
          <a:bodyPr/>
          <a:lstStyle>
            <a:lvl1pPr marL="342900" indent="-342900">
              <a:buFont typeface="Arial" panose="020B0604020202020204" pitchFamily="34" charset="0"/>
              <a:buChar char="•"/>
              <a:defRPr sz="2400">
                <a:solidFill>
                  <a:srgbClr val="004A9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080DC206-59CA-4E90-A602-5AD07F2A2B75}"/>
              </a:ext>
            </a:extLst>
          </p:cNvPr>
          <p:cNvSpPr>
            <a:spLocks noGrp="1"/>
          </p:cNvSpPr>
          <p:nvPr>
            <p:ph type="dt" sz="half" idx="10"/>
          </p:nvPr>
        </p:nvSpPr>
        <p:spPr/>
        <p:txBody>
          <a:bodyPr/>
          <a:lstStyle/>
          <a:p>
            <a:fld id="{958FF766-412E-462A-8F5D-C7E95663E47D}" type="datetimeFigureOut">
              <a:rPr lang="nb-NO" smtClean="0"/>
              <a:t>29.11.2023</a:t>
            </a:fld>
            <a:endParaRPr lang="nb-NO" dirty="0"/>
          </a:p>
        </p:txBody>
      </p:sp>
      <p:sp>
        <p:nvSpPr>
          <p:cNvPr id="5" name="Plassholder for bunntekst 4">
            <a:extLst>
              <a:ext uri="{FF2B5EF4-FFF2-40B4-BE49-F238E27FC236}">
                <a16:creationId xmlns:a16="http://schemas.microsoft.com/office/drawing/2014/main" id="{93736C9F-6C44-40F8-907A-64A805F6E5FE}"/>
              </a:ext>
            </a:extLst>
          </p:cNvPr>
          <p:cNvSpPr>
            <a:spLocks noGrp="1"/>
          </p:cNvSpPr>
          <p:nvPr>
            <p:ph type="ftr" sz="quarter" idx="11"/>
          </p:nvPr>
        </p:nvSpPr>
        <p:spPr/>
        <p:txBody>
          <a:bodyPr/>
          <a:lstStyle/>
          <a:p>
            <a:endParaRPr lang="nb-NO" dirty="0"/>
          </a:p>
        </p:txBody>
      </p:sp>
      <p:sp>
        <p:nvSpPr>
          <p:cNvPr id="6" name="Plassholder for lysbildenummer 5">
            <a:extLst>
              <a:ext uri="{FF2B5EF4-FFF2-40B4-BE49-F238E27FC236}">
                <a16:creationId xmlns:a16="http://schemas.microsoft.com/office/drawing/2014/main" id="{1BE58951-B062-4BB7-956B-735D4E7F164B}"/>
              </a:ext>
            </a:extLst>
          </p:cNvPr>
          <p:cNvSpPr>
            <a:spLocks noGrp="1"/>
          </p:cNvSpPr>
          <p:nvPr>
            <p:ph type="sldNum" sz="quarter" idx="12"/>
          </p:nvPr>
        </p:nvSpPr>
        <p:spPr/>
        <p:txBody>
          <a:bodyPr/>
          <a:lstStyle/>
          <a:p>
            <a:fld id="{06668B70-52D5-4929-987C-994778F03EBF}" type="slidenum">
              <a:rPr lang="nb-NO" smtClean="0"/>
              <a:t>‹#›</a:t>
            </a:fld>
            <a:endParaRPr lang="nb-NO" dirty="0"/>
          </a:p>
        </p:txBody>
      </p:sp>
      <p:sp>
        <p:nvSpPr>
          <p:cNvPr id="8" name="Plassholder for bilde 7">
            <a:extLst>
              <a:ext uri="{FF2B5EF4-FFF2-40B4-BE49-F238E27FC236}">
                <a16:creationId xmlns:a16="http://schemas.microsoft.com/office/drawing/2014/main" id="{A87EF4F6-FD80-4958-8E24-E37042191401}"/>
              </a:ext>
            </a:extLst>
          </p:cNvPr>
          <p:cNvSpPr>
            <a:spLocks noGrp="1"/>
          </p:cNvSpPr>
          <p:nvPr>
            <p:ph type="pic" sz="quarter" idx="13"/>
          </p:nvPr>
        </p:nvSpPr>
        <p:spPr>
          <a:xfrm>
            <a:off x="8516983" y="1"/>
            <a:ext cx="3675017" cy="5928526"/>
          </a:xfrm>
        </p:spPr>
        <p:txBody>
          <a:bodyPr/>
          <a:lstStyle/>
          <a:p>
            <a:r>
              <a:rPr lang="nb-NO" dirty="0"/>
              <a:t>Klikk ikonet for å legge til et bilde</a:t>
            </a:r>
          </a:p>
        </p:txBody>
      </p:sp>
    </p:spTree>
    <p:extLst>
      <p:ext uri="{BB962C8B-B14F-4D97-AF65-F5344CB8AC3E}">
        <p14:creationId xmlns:p14="http://schemas.microsoft.com/office/powerpoint/2010/main" val="18235541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 Id="rId30"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8">
            <a:lum/>
          </a:blip>
          <a:srcRect/>
          <a:stretch>
            <a:fillRect/>
          </a:stretch>
        </a:blipFill>
        <a:effectLst/>
      </p:bgPr>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63F13CE7-7E72-49FD-9179-672195AA84B6}"/>
              </a:ext>
            </a:extLst>
          </p:cNvPr>
          <p:cNvSpPr>
            <a:spLocks noGrp="1"/>
          </p:cNvSpPr>
          <p:nvPr>
            <p:ph type="title"/>
          </p:nvPr>
        </p:nvSpPr>
        <p:spPr>
          <a:xfrm>
            <a:off x="838200" y="365125"/>
            <a:ext cx="10515600" cy="1325563"/>
          </a:xfrm>
          <a:prstGeom prst="rect">
            <a:avLst/>
          </a:prstGeom>
        </p:spPr>
        <p:txBody>
          <a:bodyPr vert="horz" lIns="91440" tIns="45720" rIns="91440" bIns="45720" rtlCol="0" anchor="t">
            <a:normAutofit/>
          </a:bodyPr>
          <a:lstStyle/>
          <a:p>
            <a:r>
              <a:rPr lang="nb-NO" dirty="0"/>
              <a:t>Klikk for å redigere tittelstil</a:t>
            </a:r>
          </a:p>
        </p:txBody>
      </p:sp>
      <p:sp>
        <p:nvSpPr>
          <p:cNvPr id="3" name="Plassholder for tekst 2">
            <a:extLst>
              <a:ext uri="{FF2B5EF4-FFF2-40B4-BE49-F238E27FC236}">
                <a16:creationId xmlns:a16="http://schemas.microsoft.com/office/drawing/2014/main" id="{31C6E529-3426-4CD8-8DE8-704A002609E3}"/>
              </a:ext>
            </a:extLst>
          </p:cNvPr>
          <p:cNvSpPr>
            <a:spLocks noGrp="1"/>
          </p:cNvSpPr>
          <p:nvPr>
            <p:ph type="body" idx="1"/>
          </p:nvPr>
        </p:nvSpPr>
        <p:spPr>
          <a:xfrm>
            <a:off x="838200" y="1825625"/>
            <a:ext cx="10515600" cy="3660775"/>
          </a:xfrm>
          <a:prstGeom prst="rect">
            <a:avLst/>
          </a:prstGeom>
        </p:spPr>
        <p:txBody>
          <a:bodyPr vert="horz" lIns="91440" tIns="45720" rIns="91440" bIns="45720" rtlCol="0">
            <a:normAutofit/>
          </a:bodyPr>
          <a:lstStyle/>
          <a:p>
            <a:pPr lvl="0"/>
            <a:r>
              <a:rPr lang="nb-NO" dirty="0"/>
              <a:t>Rediger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4" name="Plassholder for dato 3">
            <a:extLst>
              <a:ext uri="{FF2B5EF4-FFF2-40B4-BE49-F238E27FC236}">
                <a16:creationId xmlns:a16="http://schemas.microsoft.com/office/drawing/2014/main" id="{D905DCFF-9452-43CA-A8F2-63B746EF635B}"/>
              </a:ext>
            </a:extLst>
          </p:cNvPr>
          <p:cNvSpPr>
            <a:spLocks noGrp="1"/>
          </p:cNvSpPr>
          <p:nvPr>
            <p:ph type="dt" sz="half" idx="2"/>
          </p:nvPr>
        </p:nvSpPr>
        <p:spPr>
          <a:xfrm>
            <a:off x="2380593" y="6292742"/>
            <a:ext cx="1200806" cy="365125"/>
          </a:xfrm>
          <a:prstGeom prst="rect">
            <a:avLst/>
          </a:prstGeom>
        </p:spPr>
        <p:txBody>
          <a:bodyPr vert="horz" lIns="91440" tIns="45720" rIns="91440" bIns="45720" rtlCol="0" anchor="ctr"/>
          <a:lstStyle>
            <a:lvl1pPr algn="l">
              <a:defRPr sz="1200" b="1">
                <a:solidFill>
                  <a:srgbClr val="004A93"/>
                </a:solidFill>
              </a:defRPr>
            </a:lvl1pPr>
          </a:lstStyle>
          <a:p>
            <a:fld id="{958FF766-412E-462A-8F5D-C7E95663E47D}" type="datetimeFigureOut">
              <a:rPr lang="nb-NO" smtClean="0"/>
              <a:pPr/>
              <a:t>29.11.2023</a:t>
            </a:fld>
            <a:endParaRPr lang="nb-NO" dirty="0"/>
          </a:p>
        </p:txBody>
      </p:sp>
      <p:sp>
        <p:nvSpPr>
          <p:cNvPr id="5" name="Plassholder for bunntekst 4">
            <a:extLst>
              <a:ext uri="{FF2B5EF4-FFF2-40B4-BE49-F238E27FC236}">
                <a16:creationId xmlns:a16="http://schemas.microsoft.com/office/drawing/2014/main" id="{E2F726A0-91AD-490D-8F7E-2F883D0BDC06}"/>
              </a:ext>
            </a:extLst>
          </p:cNvPr>
          <p:cNvSpPr>
            <a:spLocks noGrp="1"/>
          </p:cNvSpPr>
          <p:nvPr>
            <p:ph type="ftr" sz="quarter" idx="3"/>
          </p:nvPr>
        </p:nvSpPr>
        <p:spPr>
          <a:xfrm>
            <a:off x="3723500" y="6292742"/>
            <a:ext cx="6208704" cy="365125"/>
          </a:xfrm>
          <a:prstGeom prst="rect">
            <a:avLst/>
          </a:prstGeom>
        </p:spPr>
        <p:txBody>
          <a:bodyPr vert="horz" lIns="91440" tIns="45720" rIns="91440" bIns="45720" rtlCol="0" anchor="ctr"/>
          <a:lstStyle>
            <a:lvl1pPr algn="ctr">
              <a:defRPr sz="1200" b="1">
                <a:solidFill>
                  <a:srgbClr val="004A93"/>
                </a:solidFill>
              </a:defRPr>
            </a:lvl1pPr>
          </a:lstStyle>
          <a:p>
            <a:endParaRPr lang="nb-NO" dirty="0"/>
          </a:p>
        </p:txBody>
      </p:sp>
      <p:sp>
        <p:nvSpPr>
          <p:cNvPr id="6" name="Plassholder for lysbildenummer 5">
            <a:extLst>
              <a:ext uri="{FF2B5EF4-FFF2-40B4-BE49-F238E27FC236}">
                <a16:creationId xmlns:a16="http://schemas.microsoft.com/office/drawing/2014/main" id="{76EDB195-5C8F-492E-BE84-4A9C1B3F7A90}"/>
              </a:ext>
            </a:extLst>
          </p:cNvPr>
          <p:cNvSpPr>
            <a:spLocks noGrp="1"/>
          </p:cNvSpPr>
          <p:nvPr>
            <p:ph type="sldNum" sz="quarter" idx="4"/>
          </p:nvPr>
        </p:nvSpPr>
        <p:spPr>
          <a:xfrm>
            <a:off x="10074303" y="6292742"/>
            <a:ext cx="859083" cy="365125"/>
          </a:xfrm>
          <a:prstGeom prst="rect">
            <a:avLst/>
          </a:prstGeom>
        </p:spPr>
        <p:txBody>
          <a:bodyPr vert="horz" lIns="91440" tIns="45720" rIns="91440" bIns="45720" rtlCol="0" anchor="ctr"/>
          <a:lstStyle>
            <a:lvl1pPr algn="r">
              <a:defRPr sz="1200" b="1">
                <a:solidFill>
                  <a:srgbClr val="004A93"/>
                </a:solidFill>
              </a:defRPr>
            </a:lvl1pPr>
          </a:lstStyle>
          <a:p>
            <a:fld id="{06668B70-52D5-4929-987C-994778F03EBF}" type="slidenum">
              <a:rPr lang="nb-NO" smtClean="0"/>
              <a:pPr/>
              <a:t>‹#›</a:t>
            </a:fld>
            <a:endParaRPr lang="nb-NO" dirty="0"/>
          </a:p>
        </p:txBody>
      </p:sp>
      <p:pic>
        <p:nvPicPr>
          <p:cNvPr id="10" name="Bilde 9">
            <a:extLst>
              <a:ext uri="{FF2B5EF4-FFF2-40B4-BE49-F238E27FC236}">
                <a16:creationId xmlns:a16="http://schemas.microsoft.com/office/drawing/2014/main" id="{DEDE010E-7568-42CB-990A-AAD7ACCD914C}"/>
              </a:ext>
            </a:extLst>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384935" y="6292868"/>
            <a:ext cx="1698307" cy="360432"/>
          </a:xfrm>
          <a:prstGeom prst="rect">
            <a:avLst/>
          </a:prstGeom>
        </p:spPr>
      </p:pic>
      <p:pic>
        <p:nvPicPr>
          <p:cNvPr id="12" name="Bilde 11">
            <a:extLst>
              <a:ext uri="{FF2B5EF4-FFF2-40B4-BE49-F238E27FC236}">
                <a16:creationId xmlns:a16="http://schemas.microsoft.com/office/drawing/2014/main" id="{7BE4884A-7C66-4471-9DC2-28A0785C029A}"/>
              </a:ext>
            </a:extLst>
          </p:cNvPr>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11075486" y="6256460"/>
            <a:ext cx="474315" cy="416546"/>
          </a:xfrm>
          <a:prstGeom prst="rect">
            <a:avLst/>
          </a:prstGeom>
        </p:spPr>
      </p:pic>
      <p:sp>
        <p:nvSpPr>
          <p:cNvPr id="8" name="TekstSylinder 7">
            <a:extLst>
              <a:ext uri="{FF2B5EF4-FFF2-40B4-BE49-F238E27FC236}">
                <a16:creationId xmlns:a16="http://schemas.microsoft.com/office/drawing/2014/main" id="{D548B7EF-E7AC-08EE-2E77-59B61134DB8F}"/>
              </a:ext>
            </a:extLst>
          </p:cNvPr>
          <p:cNvSpPr txBox="1"/>
          <p:nvPr>
            <p:extLst>
              <p:ext uri="{1162E1C5-73C7-4A58-AE30-91384D911F3F}">
                <p184:classification xmlns:p184="http://schemas.microsoft.com/office/powerpoint/2018/4/main" xmlns="" val="ftr"/>
              </p:ext>
            </p:extLst>
          </p:nvPr>
        </p:nvSpPr>
        <p:spPr>
          <a:xfrm>
            <a:off x="63500" y="6642100"/>
            <a:ext cx="344488" cy="152400"/>
          </a:xfrm>
          <a:prstGeom prst="rect">
            <a:avLst/>
          </a:prstGeom>
        </p:spPr>
        <p:txBody>
          <a:bodyPr horzOverflow="overflow" lIns="0" tIns="0" rIns="0" bIns="0">
            <a:spAutoFit/>
          </a:bodyPr>
          <a:lstStyle/>
          <a:p>
            <a:pPr algn="l"/>
            <a:r>
              <a:rPr lang="nb-NO" sz="1000">
                <a:solidFill>
                  <a:srgbClr val="000000"/>
                </a:solidFill>
                <a:latin typeface="Calibri" panose="020F0502020204030204" pitchFamily="34" charset="0"/>
                <a:cs typeface="Calibri" panose="020F0502020204030204" pitchFamily="34" charset="0"/>
              </a:rPr>
              <a:t>Intern</a:t>
            </a:r>
          </a:p>
        </p:txBody>
      </p:sp>
    </p:spTree>
    <p:extLst>
      <p:ext uri="{BB962C8B-B14F-4D97-AF65-F5344CB8AC3E}">
        <p14:creationId xmlns:p14="http://schemas.microsoft.com/office/powerpoint/2010/main" val="42539523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71" r:id="rId4"/>
    <p:sldLayoutId id="2147483672" r:id="rId5"/>
    <p:sldLayoutId id="2147483670" r:id="rId6"/>
    <p:sldLayoutId id="2147483654" r:id="rId7"/>
    <p:sldLayoutId id="2147483655" r:id="rId8"/>
    <p:sldLayoutId id="2147483651" r:id="rId9"/>
    <p:sldLayoutId id="2147483674" r:id="rId10"/>
    <p:sldLayoutId id="2147483660" r:id="rId11"/>
    <p:sldLayoutId id="2147483675" r:id="rId12"/>
    <p:sldLayoutId id="2147483661" r:id="rId13"/>
    <p:sldLayoutId id="2147483676" r:id="rId14"/>
    <p:sldLayoutId id="2147483673" r:id="rId15"/>
    <p:sldLayoutId id="2147483677" r:id="rId16"/>
    <p:sldLayoutId id="2147483664" r:id="rId17"/>
    <p:sldLayoutId id="2147483678" r:id="rId18"/>
    <p:sldLayoutId id="2147483665" r:id="rId19"/>
    <p:sldLayoutId id="2147483679" r:id="rId20"/>
    <p:sldLayoutId id="2147483666" r:id="rId21"/>
    <p:sldLayoutId id="2147483680" r:id="rId22"/>
    <p:sldLayoutId id="2147483667" r:id="rId23"/>
    <p:sldLayoutId id="2147483681" r:id="rId24"/>
    <p:sldLayoutId id="2147483668" r:id="rId25"/>
    <p:sldLayoutId id="2147483682" r:id="rId26"/>
  </p:sldLayoutIdLst>
  <p:txStyles>
    <p:titleStyle>
      <a:lvl1pPr algn="l" defTabSz="914400" rtl="0" eaLnBrk="1" latinLnBrk="0" hangingPunct="1">
        <a:lnSpc>
          <a:spcPct val="90000"/>
        </a:lnSpc>
        <a:spcBef>
          <a:spcPct val="0"/>
        </a:spcBef>
        <a:buNone/>
        <a:defRPr sz="4400" b="1" kern="1200">
          <a:solidFill>
            <a:srgbClr val="004A93"/>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25.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7.png"/></Relationships>
</file>

<file path=ppt/slides/_rels/slide29.xml.rels><?xml version="1.0" encoding="UTF-8" standalone="yes"?>
<Relationships xmlns="http://schemas.openxmlformats.org/package/2006/relationships"><Relationship Id="rId2" Type="http://schemas.openxmlformats.org/officeDocument/2006/relationships/image" Target="../media/image59.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32.xml.rels><?xml version="1.0" encoding="UTF-8" standalone="yes"?>
<Relationships xmlns="http://schemas.openxmlformats.org/package/2006/relationships"><Relationship Id="rId2" Type="http://schemas.openxmlformats.org/officeDocument/2006/relationships/image" Target="../media/image63.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66.e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3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6.xml"/><Relationship Id="rId1" Type="http://schemas.openxmlformats.org/officeDocument/2006/relationships/slideLayout" Target="../slideLayouts/slideLayout7.xml"/><Relationship Id="rId5" Type="http://schemas.openxmlformats.org/officeDocument/2006/relationships/image" Target="../media/image74.png"/><Relationship Id="rId4" Type="http://schemas.openxmlformats.org/officeDocument/2006/relationships/image" Target="../media/image73.pn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4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7.xml"/><Relationship Id="rId1" Type="http://schemas.openxmlformats.org/officeDocument/2006/relationships/slideLayout" Target="../slideLayouts/slideLayout9.xml"/><Relationship Id="rId4" Type="http://schemas.openxmlformats.org/officeDocument/2006/relationships/image" Target="../media/image76.png"/></Relationships>
</file>

<file path=ppt/slides/_rels/slide4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81.png"/></Relationships>
</file>

<file path=ppt/slides/_rels/slide4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45.xml"/><Relationship Id="rId1" Type="http://schemas.openxmlformats.org/officeDocument/2006/relationships/slideLayout" Target="../slideLayouts/slideLayout7.xml"/><Relationship Id="rId5" Type="http://schemas.openxmlformats.org/officeDocument/2006/relationships/image" Target="../media/image87.png"/><Relationship Id="rId4" Type="http://schemas.openxmlformats.org/officeDocument/2006/relationships/image" Target="../media/image86.png"/></Relationships>
</file>

<file path=ppt/slides/_rels/slide4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6AEC859-E1BD-4844-BEBF-9F7D63DA49F0}"/>
              </a:ext>
            </a:extLst>
          </p:cNvPr>
          <p:cNvSpPr>
            <a:spLocks noGrp="1"/>
          </p:cNvSpPr>
          <p:nvPr>
            <p:ph type="title"/>
          </p:nvPr>
        </p:nvSpPr>
        <p:spPr>
          <a:xfrm>
            <a:off x="688258" y="1376580"/>
            <a:ext cx="4649964" cy="2979174"/>
          </a:xfrm>
        </p:spPr>
        <p:txBody>
          <a:bodyPr>
            <a:normAutofit fontScale="90000"/>
          </a:bodyPr>
          <a:lstStyle/>
          <a:p>
            <a:r>
              <a:rPr lang="nb-NO" sz="6700" dirty="0"/>
              <a:t>CMS  </a:t>
            </a:r>
            <a:br>
              <a:rPr lang="nb-NO" sz="6700" dirty="0"/>
            </a:br>
            <a:r>
              <a:rPr lang="nb-NO" sz="5300" dirty="0"/>
              <a:t>rekvirer kur</a:t>
            </a:r>
            <a:br>
              <a:rPr lang="nb-NO" sz="5300" dirty="0"/>
            </a:br>
            <a:r>
              <a:rPr lang="nb-NO" dirty="0"/>
              <a:t/>
            </a:r>
            <a:br>
              <a:rPr lang="nb-NO" dirty="0"/>
            </a:br>
            <a:r>
              <a:rPr lang="nb-NO" dirty="0"/>
              <a:t/>
            </a:r>
            <a:br>
              <a:rPr lang="nb-NO" dirty="0"/>
            </a:br>
            <a:r>
              <a:rPr lang="nb-NO" dirty="0"/>
              <a:t/>
            </a:r>
            <a:br>
              <a:rPr lang="nb-NO" dirty="0"/>
            </a:br>
            <a:endParaRPr lang="nb-NO" dirty="0"/>
          </a:p>
        </p:txBody>
      </p:sp>
      <p:pic>
        <p:nvPicPr>
          <p:cNvPr id="5" name="Plassholder for bilde 4"/>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14012" b="14012"/>
          <a:stretch>
            <a:fillRect/>
          </a:stretch>
        </p:blipFill>
        <p:spPr>
          <a:xfrm>
            <a:off x="5993131" y="-98096"/>
            <a:ext cx="6095999" cy="5928526"/>
          </a:xfrm>
        </p:spPr>
      </p:pic>
    </p:spTree>
    <p:extLst>
      <p:ext uri="{BB962C8B-B14F-4D97-AF65-F5344CB8AC3E}">
        <p14:creationId xmlns:p14="http://schemas.microsoft.com/office/powerpoint/2010/main" val="19812763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838200" y="365125"/>
            <a:ext cx="10515600" cy="921415"/>
          </a:xfrm>
        </p:spPr>
        <p:txBody>
          <a:bodyPr/>
          <a:lstStyle/>
          <a:p>
            <a:r>
              <a:rPr lang="nb-NO" dirty="0"/>
              <a:t>Godkjenn kuren</a:t>
            </a:r>
          </a:p>
        </p:txBody>
      </p:sp>
      <p:pic>
        <p:nvPicPr>
          <p:cNvPr id="5" name="Bilde 4"/>
          <p:cNvPicPr>
            <a:picLocks noChangeAspect="1"/>
          </p:cNvPicPr>
          <p:nvPr/>
        </p:nvPicPr>
        <p:blipFill>
          <a:blip r:embed="rId3"/>
          <a:stretch>
            <a:fillRect/>
          </a:stretch>
        </p:blipFill>
        <p:spPr>
          <a:xfrm>
            <a:off x="33337" y="1690687"/>
            <a:ext cx="12125325" cy="3476625"/>
          </a:xfrm>
          <a:prstGeom prst="rect">
            <a:avLst/>
          </a:prstGeom>
        </p:spPr>
      </p:pic>
      <p:pic>
        <p:nvPicPr>
          <p:cNvPr id="9" name="Bilde 8"/>
          <p:cNvPicPr>
            <a:picLocks noChangeAspect="1"/>
          </p:cNvPicPr>
          <p:nvPr/>
        </p:nvPicPr>
        <p:blipFill>
          <a:blip r:embed="rId4"/>
          <a:stretch>
            <a:fillRect/>
          </a:stretch>
        </p:blipFill>
        <p:spPr>
          <a:xfrm>
            <a:off x="10492158" y="7891"/>
            <a:ext cx="1528208" cy="3365591"/>
          </a:xfrm>
          <a:prstGeom prst="rect">
            <a:avLst/>
          </a:prstGeom>
        </p:spPr>
      </p:pic>
    </p:spTree>
    <p:extLst>
      <p:ext uri="{BB962C8B-B14F-4D97-AF65-F5344CB8AC3E}">
        <p14:creationId xmlns:p14="http://schemas.microsoft.com/office/powerpoint/2010/main" val="42173479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838200" y="365125"/>
            <a:ext cx="10515600" cy="974577"/>
          </a:xfrm>
        </p:spPr>
        <p:txBody>
          <a:bodyPr/>
          <a:lstStyle/>
          <a:p>
            <a:r>
              <a:rPr lang="nb-NO" dirty="0" smtClean="0"/>
              <a:t>Rekvirere to kurer samtidig</a:t>
            </a:r>
            <a:endParaRPr lang="nb-NO" dirty="0"/>
          </a:p>
        </p:txBody>
      </p:sp>
      <p:pic>
        <p:nvPicPr>
          <p:cNvPr id="3" name="Bilde 2"/>
          <p:cNvPicPr>
            <a:picLocks noChangeAspect="1"/>
          </p:cNvPicPr>
          <p:nvPr/>
        </p:nvPicPr>
        <p:blipFill>
          <a:blip r:embed="rId3"/>
          <a:stretch>
            <a:fillRect/>
          </a:stretch>
        </p:blipFill>
        <p:spPr>
          <a:xfrm>
            <a:off x="274320" y="1033796"/>
            <a:ext cx="9045698" cy="4562523"/>
          </a:xfrm>
          <a:prstGeom prst="rect">
            <a:avLst/>
          </a:prstGeom>
        </p:spPr>
      </p:pic>
      <p:pic>
        <p:nvPicPr>
          <p:cNvPr id="4" name="Bilde 3"/>
          <p:cNvPicPr>
            <a:picLocks noChangeAspect="1"/>
          </p:cNvPicPr>
          <p:nvPr/>
        </p:nvPicPr>
        <p:blipFill>
          <a:blip r:embed="rId4"/>
          <a:stretch>
            <a:fillRect/>
          </a:stretch>
        </p:blipFill>
        <p:spPr>
          <a:xfrm>
            <a:off x="9536697" y="365125"/>
            <a:ext cx="1600423" cy="3791479"/>
          </a:xfrm>
          <a:prstGeom prst="rect">
            <a:avLst/>
          </a:prstGeom>
        </p:spPr>
      </p:pic>
      <p:sp>
        <p:nvSpPr>
          <p:cNvPr id="6" name="Rektangel 5"/>
          <p:cNvSpPr/>
          <p:nvPr/>
        </p:nvSpPr>
        <p:spPr>
          <a:xfrm>
            <a:off x="365760" y="1033796"/>
            <a:ext cx="2320290" cy="110361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7" name="Bilde 6"/>
          <p:cNvPicPr>
            <a:picLocks noChangeAspect="1"/>
          </p:cNvPicPr>
          <p:nvPr/>
        </p:nvPicPr>
        <p:blipFill>
          <a:blip r:embed="rId5"/>
          <a:stretch>
            <a:fillRect/>
          </a:stretch>
        </p:blipFill>
        <p:spPr>
          <a:xfrm>
            <a:off x="8985711" y="4069892"/>
            <a:ext cx="2495898" cy="2010056"/>
          </a:xfrm>
          <a:prstGeom prst="rect">
            <a:avLst/>
          </a:prstGeom>
          <a:ln>
            <a:solidFill>
              <a:schemeClr val="tx1"/>
            </a:solidFill>
          </a:ln>
        </p:spPr>
      </p:pic>
      <p:sp>
        <p:nvSpPr>
          <p:cNvPr id="8" name="Rektangel 7"/>
          <p:cNvSpPr/>
          <p:nvPr/>
        </p:nvSpPr>
        <p:spPr>
          <a:xfrm>
            <a:off x="10264140" y="4423410"/>
            <a:ext cx="400050" cy="2286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Rektangel 8"/>
          <p:cNvSpPr/>
          <p:nvPr/>
        </p:nvSpPr>
        <p:spPr>
          <a:xfrm>
            <a:off x="10264140" y="5596319"/>
            <a:ext cx="1089660" cy="48362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5924845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838200" y="365125"/>
            <a:ext cx="10515600" cy="835025"/>
          </a:xfrm>
        </p:spPr>
        <p:txBody>
          <a:bodyPr/>
          <a:lstStyle/>
          <a:p>
            <a:r>
              <a:rPr lang="nb-NO" dirty="0" smtClean="0"/>
              <a:t>Tre kurer for de avanserte </a:t>
            </a:r>
            <a:endParaRPr lang="nb-NO" dirty="0"/>
          </a:p>
        </p:txBody>
      </p:sp>
      <p:pic>
        <p:nvPicPr>
          <p:cNvPr id="3" name="Bilde 2"/>
          <p:cNvPicPr>
            <a:picLocks noChangeAspect="1"/>
          </p:cNvPicPr>
          <p:nvPr/>
        </p:nvPicPr>
        <p:blipFill>
          <a:blip r:embed="rId3"/>
          <a:stretch>
            <a:fillRect/>
          </a:stretch>
        </p:blipFill>
        <p:spPr>
          <a:xfrm>
            <a:off x="137160" y="1028177"/>
            <a:ext cx="7685488" cy="5152124"/>
          </a:xfrm>
          <a:prstGeom prst="rect">
            <a:avLst/>
          </a:prstGeom>
        </p:spPr>
      </p:pic>
      <p:sp>
        <p:nvSpPr>
          <p:cNvPr id="4" name="Rektangel 3"/>
          <p:cNvSpPr/>
          <p:nvPr/>
        </p:nvSpPr>
        <p:spPr>
          <a:xfrm>
            <a:off x="4057650" y="1200150"/>
            <a:ext cx="1188720" cy="27432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ktangel 4"/>
          <p:cNvSpPr/>
          <p:nvPr/>
        </p:nvSpPr>
        <p:spPr>
          <a:xfrm>
            <a:off x="194310" y="1337310"/>
            <a:ext cx="1931670" cy="38862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7" name="Bilde 6"/>
          <p:cNvPicPr>
            <a:picLocks noChangeAspect="1"/>
          </p:cNvPicPr>
          <p:nvPr/>
        </p:nvPicPr>
        <p:blipFill>
          <a:blip r:embed="rId4"/>
          <a:stretch>
            <a:fillRect/>
          </a:stretch>
        </p:blipFill>
        <p:spPr>
          <a:xfrm>
            <a:off x="4366259" y="2137522"/>
            <a:ext cx="5681215" cy="3244273"/>
          </a:xfrm>
          <a:prstGeom prst="rect">
            <a:avLst/>
          </a:prstGeom>
          <a:ln>
            <a:solidFill>
              <a:schemeClr val="tx1"/>
            </a:solidFill>
          </a:ln>
        </p:spPr>
      </p:pic>
      <p:pic>
        <p:nvPicPr>
          <p:cNvPr id="8" name="Bilde 7"/>
          <p:cNvPicPr>
            <a:picLocks noChangeAspect="1"/>
          </p:cNvPicPr>
          <p:nvPr/>
        </p:nvPicPr>
        <p:blipFill>
          <a:blip r:embed="rId5"/>
          <a:stretch>
            <a:fillRect/>
          </a:stretch>
        </p:blipFill>
        <p:spPr>
          <a:xfrm>
            <a:off x="7446016" y="3998772"/>
            <a:ext cx="4725059" cy="2181529"/>
          </a:xfrm>
          <a:prstGeom prst="rect">
            <a:avLst/>
          </a:prstGeom>
          <a:ln>
            <a:solidFill>
              <a:schemeClr val="tx1"/>
            </a:solidFill>
          </a:ln>
        </p:spPr>
      </p:pic>
      <p:sp>
        <p:nvSpPr>
          <p:cNvPr id="9" name="Rektangel 8"/>
          <p:cNvSpPr/>
          <p:nvPr/>
        </p:nvSpPr>
        <p:spPr>
          <a:xfrm>
            <a:off x="7738110" y="4690284"/>
            <a:ext cx="4160520" cy="57894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28541254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Tilleggskomponenter</a:t>
            </a:r>
            <a:endParaRPr lang="nb-NO" dirty="0"/>
          </a:p>
        </p:txBody>
      </p:sp>
      <p:pic>
        <p:nvPicPr>
          <p:cNvPr id="10" name="Bilde 9"/>
          <p:cNvPicPr>
            <a:picLocks noChangeAspect="1"/>
          </p:cNvPicPr>
          <p:nvPr/>
        </p:nvPicPr>
        <p:blipFill>
          <a:blip r:embed="rId3"/>
          <a:stretch>
            <a:fillRect/>
          </a:stretch>
        </p:blipFill>
        <p:spPr>
          <a:xfrm>
            <a:off x="281462" y="1027906"/>
            <a:ext cx="11629076" cy="4287446"/>
          </a:xfrm>
          <a:prstGeom prst="rect">
            <a:avLst/>
          </a:prstGeom>
        </p:spPr>
      </p:pic>
    </p:spTree>
    <p:extLst>
      <p:ext uri="{BB962C8B-B14F-4D97-AF65-F5344CB8AC3E}">
        <p14:creationId xmlns:p14="http://schemas.microsoft.com/office/powerpoint/2010/main" val="35717781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Tilleggskomponenter forts.</a:t>
            </a:r>
            <a:endParaRPr lang="nb-NO" dirty="0"/>
          </a:p>
        </p:txBody>
      </p:sp>
      <p:pic>
        <p:nvPicPr>
          <p:cNvPr id="7" name="Bilde 6"/>
          <p:cNvPicPr>
            <a:picLocks noChangeAspect="1"/>
          </p:cNvPicPr>
          <p:nvPr/>
        </p:nvPicPr>
        <p:blipFill>
          <a:blip r:embed="rId3"/>
          <a:stretch>
            <a:fillRect/>
          </a:stretch>
        </p:blipFill>
        <p:spPr>
          <a:xfrm>
            <a:off x="0" y="1142206"/>
            <a:ext cx="12222857" cy="4595654"/>
          </a:xfrm>
          <a:prstGeom prst="rect">
            <a:avLst/>
          </a:prstGeom>
        </p:spPr>
      </p:pic>
    </p:spTree>
    <p:extLst>
      <p:ext uri="{BB962C8B-B14F-4D97-AF65-F5344CB8AC3E}">
        <p14:creationId xmlns:p14="http://schemas.microsoft.com/office/powerpoint/2010/main" val="11310406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Adm.rapport</a:t>
            </a:r>
          </a:p>
        </p:txBody>
      </p:sp>
      <p:pic>
        <p:nvPicPr>
          <p:cNvPr id="8" name="Bilde 7"/>
          <p:cNvPicPr>
            <a:picLocks noChangeAspect="1"/>
          </p:cNvPicPr>
          <p:nvPr/>
        </p:nvPicPr>
        <p:blipFill>
          <a:blip r:embed="rId3"/>
          <a:stretch>
            <a:fillRect/>
          </a:stretch>
        </p:blipFill>
        <p:spPr>
          <a:xfrm>
            <a:off x="104405" y="1377287"/>
            <a:ext cx="7029450" cy="2771775"/>
          </a:xfrm>
          <a:prstGeom prst="rect">
            <a:avLst/>
          </a:prstGeom>
        </p:spPr>
      </p:pic>
      <p:pic>
        <p:nvPicPr>
          <p:cNvPr id="9" name="Bilde 8"/>
          <p:cNvPicPr>
            <a:picLocks noChangeAspect="1"/>
          </p:cNvPicPr>
          <p:nvPr/>
        </p:nvPicPr>
        <p:blipFill>
          <a:blip r:embed="rId4"/>
          <a:stretch>
            <a:fillRect/>
          </a:stretch>
        </p:blipFill>
        <p:spPr>
          <a:xfrm>
            <a:off x="5897028" y="196379"/>
            <a:ext cx="5316173" cy="5346655"/>
          </a:xfrm>
          <a:prstGeom prst="rect">
            <a:avLst/>
          </a:prstGeom>
        </p:spPr>
      </p:pic>
    </p:spTree>
    <p:extLst>
      <p:ext uri="{BB962C8B-B14F-4D97-AF65-F5344CB8AC3E}">
        <p14:creationId xmlns:p14="http://schemas.microsoft.com/office/powerpoint/2010/main" val="1975504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Kanseller kur</a:t>
            </a:r>
            <a:endParaRPr lang="nb-NO" dirty="0"/>
          </a:p>
        </p:txBody>
      </p:sp>
      <p:pic>
        <p:nvPicPr>
          <p:cNvPr id="10" name="Bilde 9"/>
          <p:cNvPicPr>
            <a:picLocks noChangeAspect="1"/>
          </p:cNvPicPr>
          <p:nvPr/>
        </p:nvPicPr>
        <p:blipFill>
          <a:blip r:embed="rId3"/>
          <a:stretch>
            <a:fillRect/>
          </a:stretch>
        </p:blipFill>
        <p:spPr>
          <a:xfrm>
            <a:off x="510364" y="875677"/>
            <a:ext cx="10560240" cy="5014760"/>
          </a:xfrm>
          <a:prstGeom prst="rect">
            <a:avLst/>
          </a:prstGeom>
        </p:spPr>
      </p:pic>
    </p:spTree>
    <p:extLst>
      <p:ext uri="{BB962C8B-B14F-4D97-AF65-F5344CB8AC3E}">
        <p14:creationId xmlns:p14="http://schemas.microsoft.com/office/powerpoint/2010/main" val="17413328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6AEC859-E1BD-4844-BEBF-9F7D63DA49F0}"/>
              </a:ext>
            </a:extLst>
          </p:cNvPr>
          <p:cNvSpPr>
            <a:spLocks noGrp="1"/>
          </p:cNvSpPr>
          <p:nvPr>
            <p:ph type="title"/>
          </p:nvPr>
        </p:nvSpPr>
        <p:spPr>
          <a:xfrm>
            <a:off x="688258" y="1376580"/>
            <a:ext cx="4649964" cy="2979174"/>
          </a:xfrm>
        </p:spPr>
        <p:txBody>
          <a:bodyPr>
            <a:normAutofit fontScale="90000"/>
          </a:bodyPr>
          <a:lstStyle/>
          <a:p>
            <a:r>
              <a:rPr lang="nb-NO" sz="6700" dirty="0"/>
              <a:t>CMS</a:t>
            </a:r>
            <a:br>
              <a:rPr lang="nb-NO" sz="6700" dirty="0"/>
            </a:br>
            <a:r>
              <a:rPr lang="nb-NO" sz="5600"/>
              <a:t>Tidfest kur</a:t>
            </a:r>
            <a:r>
              <a:rPr lang="nb-NO" sz="5300" dirty="0"/>
              <a:t/>
            </a:r>
            <a:br>
              <a:rPr lang="nb-NO" sz="5300" dirty="0"/>
            </a:br>
            <a:r>
              <a:rPr lang="nb-NO" dirty="0"/>
              <a:t/>
            </a:r>
            <a:br>
              <a:rPr lang="nb-NO" dirty="0"/>
            </a:br>
            <a:r>
              <a:rPr lang="nb-NO" dirty="0"/>
              <a:t/>
            </a:r>
            <a:br>
              <a:rPr lang="nb-NO" dirty="0"/>
            </a:br>
            <a:r>
              <a:rPr lang="nb-NO" dirty="0"/>
              <a:t/>
            </a:r>
            <a:br>
              <a:rPr lang="nb-NO" dirty="0"/>
            </a:br>
            <a:endParaRPr lang="nb-NO"/>
          </a:p>
        </p:txBody>
      </p:sp>
      <p:pic>
        <p:nvPicPr>
          <p:cNvPr id="5" name="Plassholder for bilde 4"/>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14012" b="14012"/>
          <a:stretch>
            <a:fillRect/>
          </a:stretch>
        </p:blipFill>
        <p:spPr/>
      </p:pic>
    </p:spTree>
    <p:extLst>
      <p:ext uri="{BB962C8B-B14F-4D97-AF65-F5344CB8AC3E}">
        <p14:creationId xmlns:p14="http://schemas.microsoft.com/office/powerpoint/2010/main" val="41016389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838200" y="365125"/>
            <a:ext cx="10515600" cy="942565"/>
          </a:xfrm>
        </p:spPr>
        <p:txBody>
          <a:bodyPr/>
          <a:lstStyle/>
          <a:p>
            <a:r>
              <a:rPr lang="nb-NO"/>
              <a:t>Tidfesting</a:t>
            </a:r>
          </a:p>
        </p:txBody>
      </p:sp>
      <p:pic>
        <p:nvPicPr>
          <p:cNvPr id="12" name="Bilde 11"/>
          <p:cNvPicPr>
            <a:picLocks noChangeAspect="1"/>
          </p:cNvPicPr>
          <p:nvPr/>
        </p:nvPicPr>
        <p:blipFill>
          <a:blip r:embed="rId3"/>
          <a:stretch>
            <a:fillRect/>
          </a:stretch>
        </p:blipFill>
        <p:spPr>
          <a:xfrm>
            <a:off x="452437" y="976312"/>
            <a:ext cx="11287125" cy="4905375"/>
          </a:xfrm>
          <a:prstGeom prst="rect">
            <a:avLst/>
          </a:prstGeom>
        </p:spPr>
      </p:pic>
    </p:spTree>
    <p:extLst>
      <p:ext uri="{BB962C8B-B14F-4D97-AF65-F5344CB8AC3E}">
        <p14:creationId xmlns:p14="http://schemas.microsoft.com/office/powerpoint/2010/main" val="13495848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Kontroller beh.sted og startdato</a:t>
            </a:r>
          </a:p>
        </p:txBody>
      </p:sp>
      <p:pic>
        <p:nvPicPr>
          <p:cNvPr id="7" name="Bilde 6"/>
          <p:cNvPicPr>
            <a:picLocks noChangeAspect="1"/>
          </p:cNvPicPr>
          <p:nvPr/>
        </p:nvPicPr>
        <p:blipFill>
          <a:blip r:embed="rId3"/>
          <a:stretch>
            <a:fillRect/>
          </a:stretch>
        </p:blipFill>
        <p:spPr>
          <a:xfrm>
            <a:off x="984738" y="961291"/>
            <a:ext cx="3748421" cy="4970908"/>
          </a:xfrm>
          <a:prstGeom prst="rect">
            <a:avLst/>
          </a:prstGeom>
        </p:spPr>
      </p:pic>
    </p:spTree>
    <p:extLst>
      <p:ext uri="{BB962C8B-B14F-4D97-AF65-F5344CB8AC3E}">
        <p14:creationId xmlns:p14="http://schemas.microsoft.com/office/powerpoint/2010/main" val="17988928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838200" y="365125"/>
            <a:ext cx="10515600" cy="1038373"/>
          </a:xfrm>
        </p:spPr>
        <p:txBody>
          <a:bodyPr/>
          <a:lstStyle/>
          <a:p>
            <a:r>
              <a:rPr lang="nb-NO" dirty="0"/>
              <a:t>Rekvirer </a:t>
            </a:r>
            <a:r>
              <a:rPr lang="nb-NO" dirty="0" smtClean="0"/>
              <a:t>kur</a:t>
            </a:r>
            <a:endParaRPr lang="nb-NO" dirty="0"/>
          </a:p>
        </p:txBody>
      </p:sp>
      <p:pic>
        <p:nvPicPr>
          <p:cNvPr id="3" name="Bilde 2"/>
          <p:cNvPicPr>
            <a:picLocks noChangeAspect="1"/>
          </p:cNvPicPr>
          <p:nvPr/>
        </p:nvPicPr>
        <p:blipFill>
          <a:blip r:embed="rId3"/>
          <a:stretch>
            <a:fillRect/>
          </a:stretch>
        </p:blipFill>
        <p:spPr>
          <a:xfrm>
            <a:off x="148590" y="980297"/>
            <a:ext cx="3818595" cy="2681041"/>
          </a:xfrm>
          <a:prstGeom prst="rect">
            <a:avLst/>
          </a:prstGeom>
        </p:spPr>
      </p:pic>
      <p:pic>
        <p:nvPicPr>
          <p:cNvPr id="4" name="Bilde 3"/>
          <p:cNvPicPr>
            <a:picLocks noChangeAspect="1"/>
          </p:cNvPicPr>
          <p:nvPr/>
        </p:nvPicPr>
        <p:blipFill>
          <a:blip r:embed="rId4"/>
          <a:stretch>
            <a:fillRect/>
          </a:stretch>
        </p:blipFill>
        <p:spPr>
          <a:xfrm>
            <a:off x="1637951" y="1870080"/>
            <a:ext cx="8047417" cy="4529721"/>
          </a:xfrm>
          <a:prstGeom prst="rect">
            <a:avLst/>
          </a:prstGeom>
        </p:spPr>
      </p:pic>
      <p:pic>
        <p:nvPicPr>
          <p:cNvPr id="5" name="Bilde 4"/>
          <p:cNvPicPr>
            <a:picLocks noChangeAspect="1"/>
          </p:cNvPicPr>
          <p:nvPr/>
        </p:nvPicPr>
        <p:blipFill>
          <a:blip r:embed="rId5"/>
          <a:stretch>
            <a:fillRect/>
          </a:stretch>
        </p:blipFill>
        <p:spPr>
          <a:xfrm>
            <a:off x="8378190" y="144659"/>
            <a:ext cx="3665220" cy="2805072"/>
          </a:xfrm>
          <a:prstGeom prst="rect">
            <a:avLst/>
          </a:prstGeom>
        </p:spPr>
      </p:pic>
    </p:spTree>
    <p:extLst>
      <p:ext uri="{BB962C8B-B14F-4D97-AF65-F5344CB8AC3E}">
        <p14:creationId xmlns:p14="http://schemas.microsoft.com/office/powerpoint/2010/main" val="36136676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838200" y="365126"/>
            <a:ext cx="10515600" cy="726256"/>
          </a:xfrm>
        </p:spPr>
        <p:txBody>
          <a:bodyPr/>
          <a:lstStyle/>
          <a:p>
            <a:r>
              <a:rPr lang="nb-NO"/>
              <a:t>Tidfest behandling</a:t>
            </a:r>
          </a:p>
        </p:txBody>
      </p:sp>
      <p:pic>
        <p:nvPicPr>
          <p:cNvPr id="15" name="Bilde 14"/>
          <p:cNvPicPr>
            <a:picLocks noChangeAspect="1"/>
          </p:cNvPicPr>
          <p:nvPr/>
        </p:nvPicPr>
        <p:blipFill>
          <a:blip r:embed="rId3"/>
          <a:stretch>
            <a:fillRect/>
          </a:stretch>
        </p:blipFill>
        <p:spPr>
          <a:xfrm>
            <a:off x="929808" y="965667"/>
            <a:ext cx="7553325" cy="4962525"/>
          </a:xfrm>
          <a:prstGeom prst="rect">
            <a:avLst/>
          </a:prstGeom>
        </p:spPr>
      </p:pic>
    </p:spTree>
    <p:extLst>
      <p:ext uri="{BB962C8B-B14F-4D97-AF65-F5344CB8AC3E}">
        <p14:creationId xmlns:p14="http://schemas.microsoft.com/office/powerpoint/2010/main" val="4675918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838200" y="365126"/>
            <a:ext cx="10515600" cy="893404"/>
          </a:xfrm>
        </p:spPr>
        <p:txBody>
          <a:bodyPr/>
          <a:lstStyle/>
          <a:p>
            <a:r>
              <a:rPr lang="nb-NO"/>
              <a:t>Tidfestet kur</a:t>
            </a:r>
          </a:p>
        </p:txBody>
      </p:sp>
      <p:pic>
        <p:nvPicPr>
          <p:cNvPr id="5" name="Bilde 4"/>
          <p:cNvPicPr>
            <a:picLocks noChangeAspect="1"/>
          </p:cNvPicPr>
          <p:nvPr/>
        </p:nvPicPr>
        <p:blipFill>
          <a:blip r:embed="rId3"/>
          <a:stretch>
            <a:fillRect/>
          </a:stretch>
        </p:blipFill>
        <p:spPr>
          <a:xfrm>
            <a:off x="507388" y="1703071"/>
            <a:ext cx="10346349" cy="2332672"/>
          </a:xfrm>
          <a:prstGeom prst="rect">
            <a:avLst/>
          </a:prstGeom>
          <a:ln>
            <a:solidFill>
              <a:schemeClr val="tx1"/>
            </a:solidFill>
          </a:ln>
        </p:spPr>
      </p:pic>
    </p:spTree>
    <p:extLst>
      <p:ext uri="{BB962C8B-B14F-4D97-AF65-F5344CB8AC3E}">
        <p14:creationId xmlns:p14="http://schemas.microsoft.com/office/powerpoint/2010/main" val="12209487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Trykk Rekvirerte for å se kuren</a:t>
            </a:r>
          </a:p>
        </p:txBody>
      </p:sp>
      <p:pic>
        <p:nvPicPr>
          <p:cNvPr id="6" name="Bilde 5"/>
          <p:cNvPicPr>
            <a:picLocks noChangeAspect="1"/>
          </p:cNvPicPr>
          <p:nvPr/>
        </p:nvPicPr>
        <p:blipFill>
          <a:blip r:embed="rId3"/>
          <a:stretch>
            <a:fillRect/>
          </a:stretch>
        </p:blipFill>
        <p:spPr>
          <a:xfrm>
            <a:off x="519744" y="1237130"/>
            <a:ext cx="10753093" cy="3794591"/>
          </a:xfrm>
          <a:prstGeom prst="rect">
            <a:avLst/>
          </a:prstGeom>
        </p:spPr>
      </p:pic>
    </p:spTree>
    <p:extLst>
      <p:ext uri="{BB962C8B-B14F-4D97-AF65-F5344CB8AC3E}">
        <p14:creationId xmlns:p14="http://schemas.microsoft.com/office/powerpoint/2010/main" val="31361177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838200" y="365125"/>
            <a:ext cx="10515600" cy="942565"/>
          </a:xfrm>
        </p:spPr>
        <p:txBody>
          <a:bodyPr/>
          <a:lstStyle/>
          <a:p>
            <a:r>
              <a:rPr lang="nb-NO" dirty="0"/>
              <a:t>Endre tidfesting innenfor 1 uke</a:t>
            </a:r>
          </a:p>
        </p:txBody>
      </p:sp>
      <p:pic>
        <p:nvPicPr>
          <p:cNvPr id="11" name="Bilde 10"/>
          <p:cNvPicPr>
            <a:picLocks noChangeAspect="1"/>
          </p:cNvPicPr>
          <p:nvPr/>
        </p:nvPicPr>
        <p:blipFill>
          <a:blip r:embed="rId3"/>
          <a:stretch>
            <a:fillRect/>
          </a:stretch>
        </p:blipFill>
        <p:spPr>
          <a:xfrm>
            <a:off x="0" y="1008394"/>
            <a:ext cx="12111318" cy="5267348"/>
          </a:xfrm>
          <a:prstGeom prst="rect">
            <a:avLst/>
          </a:prstGeom>
        </p:spPr>
      </p:pic>
    </p:spTree>
    <p:extLst>
      <p:ext uri="{BB962C8B-B14F-4D97-AF65-F5344CB8AC3E}">
        <p14:creationId xmlns:p14="http://schemas.microsoft.com/office/powerpoint/2010/main" val="8788485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838200" y="365125"/>
            <a:ext cx="10515600" cy="809251"/>
          </a:xfrm>
        </p:spPr>
        <p:txBody>
          <a:bodyPr/>
          <a:lstStyle/>
          <a:p>
            <a:r>
              <a:rPr lang="nb-NO" dirty="0"/>
              <a:t>Endre tidfesting mer enn en uke + </a:t>
            </a:r>
            <a:r>
              <a:rPr lang="nb-NO" dirty="0" err="1"/>
              <a:t>seriekur</a:t>
            </a:r>
            <a:endParaRPr lang="nb-NO" dirty="0"/>
          </a:p>
        </p:txBody>
      </p:sp>
      <p:pic>
        <p:nvPicPr>
          <p:cNvPr id="3" name="Bilde 2"/>
          <p:cNvPicPr>
            <a:picLocks noChangeAspect="1"/>
          </p:cNvPicPr>
          <p:nvPr/>
        </p:nvPicPr>
        <p:blipFill>
          <a:blip r:embed="rId3"/>
          <a:stretch>
            <a:fillRect/>
          </a:stretch>
        </p:blipFill>
        <p:spPr>
          <a:xfrm>
            <a:off x="50013" y="986118"/>
            <a:ext cx="7034020" cy="2994211"/>
          </a:xfrm>
          <a:prstGeom prst="rect">
            <a:avLst/>
          </a:prstGeom>
        </p:spPr>
      </p:pic>
      <p:pic>
        <p:nvPicPr>
          <p:cNvPr id="4" name="Bilde 3"/>
          <p:cNvPicPr>
            <a:picLocks noChangeAspect="1"/>
          </p:cNvPicPr>
          <p:nvPr/>
        </p:nvPicPr>
        <p:blipFill>
          <a:blip r:embed="rId4"/>
          <a:stretch>
            <a:fillRect/>
          </a:stretch>
        </p:blipFill>
        <p:spPr>
          <a:xfrm>
            <a:off x="5303330" y="2429084"/>
            <a:ext cx="6783241" cy="3380045"/>
          </a:xfrm>
          <a:prstGeom prst="rect">
            <a:avLst/>
          </a:prstGeom>
        </p:spPr>
      </p:pic>
    </p:spTree>
    <p:extLst>
      <p:ext uri="{BB962C8B-B14F-4D97-AF65-F5344CB8AC3E}">
        <p14:creationId xmlns:p14="http://schemas.microsoft.com/office/powerpoint/2010/main" val="25280225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endParaRPr lang="nb-NO" dirty="0"/>
          </a:p>
        </p:txBody>
      </p:sp>
      <p:pic>
        <p:nvPicPr>
          <p:cNvPr id="4" name="Plassholder for innhold 3"/>
          <p:cNvPicPr>
            <a:picLocks noGrp="1" noChangeAspect="1"/>
          </p:cNvPicPr>
          <p:nvPr>
            <p:ph idx="1"/>
          </p:nvPr>
        </p:nvPicPr>
        <p:blipFill>
          <a:blip r:embed="rId3"/>
          <a:stretch>
            <a:fillRect/>
          </a:stretch>
        </p:blipFill>
        <p:spPr>
          <a:xfrm>
            <a:off x="0" y="-34740"/>
            <a:ext cx="12192000" cy="6892740"/>
          </a:xfrm>
          <a:prstGeom prst="rect">
            <a:avLst/>
          </a:prstGeom>
        </p:spPr>
      </p:pic>
    </p:spTree>
    <p:extLst>
      <p:ext uri="{BB962C8B-B14F-4D97-AF65-F5344CB8AC3E}">
        <p14:creationId xmlns:p14="http://schemas.microsoft.com/office/powerpoint/2010/main" val="1931034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838200" y="365125"/>
            <a:ext cx="10515600" cy="877749"/>
          </a:xfrm>
        </p:spPr>
        <p:txBody>
          <a:bodyPr/>
          <a:lstStyle/>
          <a:p>
            <a:r>
              <a:rPr lang="nb-NO" dirty="0"/>
              <a:t>Antall kurer</a:t>
            </a:r>
          </a:p>
        </p:txBody>
      </p:sp>
      <p:pic>
        <p:nvPicPr>
          <p:cNvPr id="4" name="Plassholder for innhold 3"/>
          <p:cNvPicPr>
            <a:picLocks noGrp="1" noChangeAspect="1"/>
          </p:cNvPicPr>
          <p:nvPr>
            <p:ph idx="1"/>
          </p:nvPr>
        </p:nvPicPr>
        <p:blipFill>
          <a:blip r:embed="rId3"/>
          <a:stretch>
            <a:fillRect/>
          </a:stretch>
        </p:blipFill>
        <p:spPr>
          <a:xfrm>
            <a:off x="838200" y="1065084"/>
            <a:ext cx="8099221" cy="4554482"/>
          </a:xfrm>
          <a:prstGeom prst="rect">
            <a:avLst/>
          </a:prstGeom>
        </p:spPr>
      </p:pic>
    </p:spTree>
    <p:extLst>
      <p:ext uri="{BB962C8B-B14F-4D97-AF65-F5344CB8AC3E}">
        <p14:creationId xmlns:p14="http://schemas.microsoft.com/office/powerpoint/2010/main" val="34734822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398352" y="365125"/>
            <a:ext cx="10955448" cy="1101535"/>
          </a:xfrm>
        </p:spPr>
        <p:txBody>
          <a:bodyPr/>
          <a:lstStyle/>
          <a:p>
            <a:r>
              <a:rPr lang="nb-NO" dirty="0"/>
              <a:t>1. kur godkjent, resten ligger avventende</a:t>
            </a:r>
          </a:p>
        </p:txBody>
      </p:sp>
      <p:sp>
        <p:nvSpPr>
          <p:cNvPr id="5" name="Plassholder for innhold 4"/>
          <p:cNvSpPr>
            <a:spLocks noGrp="1"/>
          </p:cNvSpPr>
          <p:nvPr>
            <p:ph idx="1"/>
          </p:nvPr>
        </p:nvSpPr>
        <p:spPr>
          <a:xfrm flipH="1">
            <a:off x="12249852" y="-470517"/>
            <a:ext cx="45719" cy="71023"/>
          </a:xfrm>
        </p:spPr>
        <p:txBody>
          <a:bodyPr>
            <a:normAutofit fontScale="25000" lnSpcReduction="20000"/>
          </a:bodyPr>
          <a:lstStyle/>
          <a:p>
            <a:endParaRPr lang="nb-NO" dirty="0"/>
          </a:p>
        </p:txBody>
      </p:sp>
      <p:pic>
        <p:nvPicPr>
          <p:cNvPr id="10" name="Bilde 9"/>
          <p:cNvPicPr>
            <a:picLocks noChangeAspect="1"/>
          </p:cNvPicPr>
          <p:nvPr/>
        </p:nvPicPr>
        <p:blipFill>
          <a:blip r:embed="rId3"/>
          <a:stretch>
            <a:fillRect/>
          </a:stretch>
        </p:blipFill>
        <p:spPr>
          <a:xfrm>
            <a:off x="195262" y="1571402"/>
            <a:ext cx="11801475" cy="4311747"/>
          </a:xfrm>
          <a:prstGeom prst="rect">
            <a:avLst/>
          </a:prstGeom>
        </p:spPr>
      </p:pic>
    </p:spTree>
    <p:extLst>
      <p:ext uri="{BB962C8B-B14F-4D97-AF65-F5344CB8AC3E}">
        <p14:creationId xmlns:p14="http://schemas.microsoft.com/office/powerpoint/2010/main" val="19591360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838200" y="365126"/>
            <a:ext cx="10515600" cy="1047216"/>
          </a:xfrm>
        </p:spPr>
        <p:txBody>
          <a:bodyPr/>
          <a:lstStyle/>
          <a:p>
            <a:r>
              <a:rPr lang="nb-NO" dirty="0"/>
              <a:t>Tidfesting av kur</a:t>
            </a:r>
          </a:p>
        </p:txBody>
      </p:sp>
      <p:pic>
        <p:nvPicPr>
          <p:cNvPr id="6" name="Plassholder for innhold 5"/>
          <p:cNvPicPr>
            <a:picLocks noGrp="1" noChangeAspect="1"/>
          </p:cNvPicPr>
          <p:nvPr>
            <p:ph idx="1"/>
          </p:nvPr>
        </p:nvPicPr>
        <p:blipFill>
          <a:blip r:embed="rId3"/>
          <a:stretch>
            <a:fillRect/>
          </a:stretch>
        </p:blipFill>
        <p:spPr>
          <a:xfrm>
            <a:off x="163562" y="1040629"/>
            <a:ext cx="7740113" cy="4115441"/>
          </a:xfrm>
          <a:prstGeom prst="rect">
            <a:avLst/>
          </a:prstGeom>
        </p:spPr>
      </p:pic>
      <p:pic>
        <p:nvPicPr>
          <p:cNvPr id="7" name="Bilde 6"/>
          <p:cNvPicPr>
            <a:picLocks noChangeAspect="1"/>
          </p:cNvPicPr>
          <p:nvPr/>
        </p:nvPicPr>
        <p:blipFill>
          <a:blip r:embed="rId4"/>
          <a:stretch>
            <a:fillRect/>
          </a:stretch>
        </p:blipFill>
        <p:spPr>
          <a:xfrm>
            <a:off x="4074057" y="3676127"/>
            <a:ext cx="8050417" cy="2223226"/>
          </a:xfrm>
          <a:prstGeom prst="rect">
            <a:avLst/>
          </a:prstGeom>
          <a:ln>
            <a:solidFill>
              <a:schemeClr val="tx1"/>
            </a:solidFill>
          </a:ln>
        </p:spPr>
      </p:pic>
      <p:sp>
        <p:nvSpPr>
          <p:cNvPr id="8" name="Rektangel 7"/>
          <p:cNvSpPr/>
          <p:nvPr/>
        </p:nvSpPr>
        <p:spPr>
          <a:xfrm>
            <a:off x="163562" y="4110272"/>
            <a:ext cx="674638" cy="23539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Rektangel 8"/>
          <p:cNvSpPr/>
          <p:nvPr/>
        </p:nvSpPr>
        <p:spPr>
          <a:xfrm flipH="1">
            <a:off x="4074056" y="4906978"/>
            <a:ext cx="579423" cy="24909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Rektangel 9"/>
          <p:cNvSpPr/>
          <p:nvPr/>
        </p:nvSpPr>
        <p:spPr>
          <a:xfrm>
            <a:off x="4074056" y="3892990"/>
            <a:ext cx="398356" cy="80575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2" name="Bilde 11"/>
          <p:cNvPicPr>
            <a:picLocks noChangeAspect="1"/>
          </p:cNvPicPr>
          <p:nvPr/>
        </p:nvPicPr>
        <p:blipFill>
          <a:blip r:embed="rId5"/>
          <a:stretch>
            <a:fillRect/>
          </a:stretch>
        </p:blipFill>
        <p:spPr>
          <a:xfrm>
            <a:off x="1805505" y="4445252"/>
            <a:ext cx="1990243" cy="1964727"/>
          </a:xfrm>
          <a:prstGeom prst="rect">
            <a:avLst/>
          </a:prstGeom>
          <a:ln>
            <a:solidFill>
              <a:schemeClr val="tx1"/>
            </a:solidFill>
          </a:ln>
        </p:spPr>
      </p:pic>
    </p:spTree>
    <p:extLst>
      <p:ext uri="{BB962C8B-B14F-4D97-AF65-F5344CB8AC3E}">
        <p14:creationId xmlns:p14="http://schemas.microsoft.com/office/powerpoint/2010/main" val="15253817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367683" y="1909839"/>
            <a:ext cx="10515600" cy="1325563"/>
          </a:xfrm>
        </p:spPr>
        <p:txBody>
          <a:bodyPr/>
          <a:lstStyle/>
          <a:p>
            <a:r>
              <a:rPr lang="nb-NO" dirty="0"/>
              <a:t>Dosereduksjon</a:t>
            </a:r>
          </a:p>
        </p:txBody>
      </p:sp>
      <p:pic>
        <p:nvPicPr>
          <p:cNvPr id="4" name="Plassholder for innhold 3"/>
          <p:cNvPicPr>
            <a:picLocks noGrp="1" noChangeAspect="1"/>
          </p:cNvPicPr>
          <p:nvPr>
            <p:ph idx="1"/>
          </p:nvPr>
        </p:nvPicPr>
        <p:blipFill>
          <a:blip r:embed="rId2"/>
          <a:stretch>
            <a:fillRect/>
          </a:stretch>
        </p:blipFill>
        <p:spPr>
          <a:xfrm>
            <a:off x="5096603" y="365125"/>
            <a:ext cx="6257197" cy="5005061"/>
          </a:xfrm>
          <a:prstGeom prst="rect">
            <a:avLst/>
          </a:prstGeom>
        </p:spPr>
      </p:pic>
    </p:spTree>
    <p:extLst>
      <p:ext uri="{BB962C8B-B14F-4D97-AF65-F5344CB8AC3E}">
        <p14:creationId xmlns:p14="http://schemas.microsoft.com/office/powerpoint/2010/main" val="8504873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838200" y="365126"/>
            <a:ext cx="10515600" cy="867682"/>
          </a:xfrm>
        </p:spPr>
        <p:txBody>
          <a:bodyPr/>
          <a:lstStyle/>
          <a:p>
            <a:r>
              <a:rPr lang="nb-NO" dirty="0"/>
              <a:t>Utfylling av rekvisisjon</a:t>
            </a:r>
          </a:p>
        </p:txBody>
      </p:sp>
      <p:pic>
        <p:nvPicPr>
          <p:cNvPr id="3" name="Bilde 2"/>
          <p:cNvPicPr>
            <a:picLocks noChangeAspect="1"/>
          </p:cNvPicPr>
          <p:nvPr/>
        </p:nvPicPr>
        <p:blipFill>
          <a:blip r:embed="rId3"/>
          <a:stretch>
            <a:fillRect/>
          </a:stretch>
        </p:blipFill>
        <p:spPr>
          <a:xfrm>
            <a:off x="231620" y="1025507"/>
            <a:ext cx="11728760" cy="4533259"/>
          </a:xfrm>
          <a:prstGeom prst="rect">
            <a:avLst/>
          </a:prstGeom>
        </p:spPr>
      </p:pic>
    </p:spTree>
    <p:extLst>
      <p:ext uri="{BB962C8B-B14F-4D97-AF65-F5344CB8AC3E}">
        <p14:creationId xmlns:p14="http://schemas.microsoft.com/office/powerpoint/2010/main" val="35619754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Dosereduksjon videreføres i neste kur</a:t>
            </a:r>
          </a:p>
        </p:txBody>
      </p:sp>
      <p:pic>
        <p:nvPicPr>
          <p:cNvPr id="12" name="Bilde 11"/>
          <p:cNvPicPr>
            <a:picLocks noChangeAspect="1"/>
          </p:cNvPicPr>
          <p:nvPr/>
        </p:nvPicPr>
        <p:blipFill>
          <a:blip r:embed="rId3"/>
          <a:stretch>
            <a:fillRect/>
          </a:stretch>
        </p:blipFill>
        <p:spPr>
          <a:xfrm>
            <a:off x="166687" y="942975"/>
            <a:ext cx="11858625" cy="4972050"/>
          </a:xfrm>
          <a:prstGeom prst="rect">
            <a:avLst/>
          </a:prstGeom>
        </p:spPr>
      </p:pic>
    </p:spTree>
    <p:extLst>
      <p:ext uri="{BB962C8B-B14F-4D97-AF65-F5344CB8AC3E}">
        <p14:creationId xmlns:p14="http://schemas.microsoft.com/office/powerpoint/2010/main" val="39377257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838200" y="365125"/>
            <a:ext cx="10515600" cy="753461"/>
          </a:xfrm>
        </p:spPr>
        <p:txBody>
          <a:bodyPr/>
          <a:lstStyle/>
          <a:p>
            <a:r>
              <a:rPr lang="nb-NO" dirty="0"/>
              <a:t>Utelatelse</a:t>
            </a:r>
          </a:p>
        </p:txBody>
      </p:sp>
      <p:pic>
        <p:nvPicPr>
          <p:cNvPr id="4" name="Plassholder for innhold 3"/>
          <p:cNvPicPr>
            <a:picLocks noGrp="1" noChangeAspect="1"/>
          </p:cNvPicPr>
          <p:nvPr>
            <p:ph idx="1"/>
          </p:nvPr>
        </p:nvPicPr>
        <p:blipFill>
          <a:blip r:embed="rId3"/>
          <a:stretch>
            <a:fillRect/>
          </a:stretch>
        </p:blipFill>
        <p:spPr>
          <a:xfrm>
            <a:off x="1601679" y="2489192"/>
            <a:ext cx="10515600" cy="3327938"/>
          </a:xfrm>
          <a:prstGeom prst="rect">
            <a:avLst/>
          </a:prstGeom>
        </p:spPr>
      </p:pic>
      <p:pic>
        <p:nvPicPr>
          <p:cNvPr id="6" name="Bilde 5"/>
          <p:cNvPicPr>
            <a:picLocks noChangeAspect="1"/>
          </p:cNvPicPr>
          <p:nvPr/>
        </p:nvPicPr>
        <p:blipFill>
          <a:blip r:embed="rId4"/>
          <a:stretch>
            <a:fillRect/>
          </a:stretch>
        </p:blipFill>
        <p:spPr>
          <a:xfrm>
            <a:off x="638638" y="962951"/>
            <a:ext cx="4643576" cy="4441004"/>
          </a:xfrm>
          <a:prstGeom prst="rect">
            <a:avLst/>
          </a:prstGeom>
        </p:spPr>
      </p:pic>
    </p:spTree>
    <p:extLst>
      <p:ext uri="{BB962C8B-B14F-4D97-AF65-F5344CB8AC3E}">
        <p14:creationId xmlns:p14="http://schemas.microsoft.com/office/powerpoint/2010/main" val="17948811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8682360" y="1748901"/>
            <a:ext cx="2671439" cy="3080551"/>
          </a:xfrm>
        </p:spPr>
        <p:txBody>
          <a:bodyPr/>
          <a:lstStyle/>
          <a:p>
            <a:r>
              <a:rPr lang="nb-NO" dirty="0"/>
              <a:t>Hvordan holde oversikt?</a:t>
            </a:r>
          </a:p>
        </p:txBody>
      </p:sp>
      <p:pic>
        <p:nvPicPr>
          <p:cNvPr id="4" name="Plassholder for innhold 3"/>
          <p:cNvPicPr>
            <a:picLocks noGrp="1" noChangeAspect="1"/>
          </p:cNvPicPr>
          <p:nvPr>
            <p:ph idx="1"/>
          </p:nvPr>
        </p:nvPicPr>
        <p:blipFill>
          <a:blip r:embed="rId2"/>
          <a:stretch>
            <a:fillRect/>
          </a:stretch>
        </p:blipFill>
        <p:spPr>
          <a:xfrm>
            <a:off x="89757" y="338492"/>
            <a:ext cx="8512705" cy="5316584"/>
          </a:xfrm>
          <a:prstGeom prst="rect">
            <a:avLst/>
          </a:prstGeom>
        </p:spPr>
      </p:pic>
    </p:spTree>
    <p:extLst>
      <p:ext uri="{BB962C8B-B14F-4D97-AF65-F5344CB8AC3E}">
        <p14:creationId xmlns:p14="http://schemas.microsoft.com/office/powerpoint/2010/main" val="6238036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838200" y="365125"/>
            <a:ext cx="10515600" cy="966525"/>
          </a:xfrm>
        </p:spPr>
        <p:txBody>
          <a:bodyPr/>
          <a:lstStyle/>
          <a:p>
            <a:r>
              <a:rPr lang="nb-NO" dirty="0"/>
              <a:t>Alle kurene i serien er i samme rekvisisjon</a:t>
            </a:r>
          </a:p>
        </p:txBody>
      </p:sp>
      <p:pic>
        <p:nvPicPr>
          <p:cNvPr id="10" name="Plassholder for innhold 9"/>
          <p:cNvPicPr>
            <a:picLocks noGrp="1" noChangeAspect="1"/>
          </p:cNvPicPr>
          <p:nvPr>
            <p:ph idx="1"/>
          </p:nvPr>
        </p:nvPicPr>
        <p:blipFill>
          <a:blip r:embed="rId3"/>
          <a:stretch>
            <a:fillRect/>
          </a:stretch>
        </p:blipFill>
        <p:spPr>
          <a:xfrm>
            <a:off x="838200" y="1038688"/>
            <a:ext cx="10712051" cy="4270159"/>
          </a:xfrm>
          <a:prstGeom prst="rect">
            <a:avLst/>
          </a:prstGeom>
        </p:spPr>
      </p:pic>
    </p:spTree>
    <p:extLst>
      <p:ext uri="{BB962C8B-B14F-4D97-AF65-F5344CB8AC3E}">
        <p14:creationId xmlns:p14="http://schemas.microsoft.com/office/powerpoint/2010/main" val="22901573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838200" y="365125"/>
            <a:ext cx="10515600" cy="975403"/>
          </a:xfrm>
        </p:spPr>
        <p:txBody>
          <a:bodyPr/>
          <a:lstStyle/>
          <a:p>
            <a:r>
              <a:rPr lang="nb-NO" dirty="0"/>
              <a:t>Behandlingsplan i DIPS, eksempel</a:t>
            </a:r>
          </a:p>
        </p:txBody>
      </p:sp>
      <p:pic>
        <p:nvPicPr>
          <p:cNvPr id="6" name="Plassholder for innhold 5"/>
          <p:cNvPicPr>
            <a:picLocks noGrp="1" noChangeAspect="1"/>
          </p:cNvPicPr>
          <p:nvPr>
            <p:ph idx="1"/>
          </p:nvPr>
        </p:nvPicPr>
        <p:blipFill>
          <a:blip r:embed="rId3"/>
          <a:stretch>
            <a:fillRect/>
          </a:stretch>
        </p:blipFill>
        <p:spPr>
          <a:xfrm>
            <a:off x="1634433" y="1340528"/>
            <a:ext cx="5035940" cy="4110362"/>
          </a:xfrm>
          <a:prstGeom prst="rect">
            <a:avLst/>
          </a:prstGeom>
        </p:spPr>
      </p:pic>
    </p:spTree>
    <p:extLst>
      <p:ext uri="{BB962C8B-B14F-4D97-AF65-F5344CB8AC3E}">
        <p14:creationId xmlns:p14="http://schemas.microsoft.com/office/powerpoint/2010/main" val="3989121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838200" y="365125"/>
            <a:ext cx="10515600" cy="762339"/>
          </a:xfrm>
        </p:spPr>
        <p:txBody>
          <a:bodyPr/>
          <a:lstStyle/>
          <a:p>
            <a:r>
              <a:rPr lang="nb-NO" dirty="0"/>
              <a:t>Tips for å lykkes</a:t>
            </a:r>
          </a:p>
        </p:txBody>
      </p:sp>
      <p:sp>
        <p:nvSpPr>
          <p:cNvPr id="3" name="Plassholder for innhold 2"/>
          <p:cNvSpPr>
            <a:spLocks noGrp="1"/>
          </p:cNvSpPr>
          <p:nvPr>
            <p:ph idx="1"/>
          </p:nvPr>
        </p:nvSpPr>
        <p:spPr>
          <a:xfrm>
            <a:off x="838200" y="994299"/>
            <a:ext cx="10515600" cy="4492101"/>
          </a:xfrm>
        </p:spPr>
        <p:txBody>
          <a:bodyPr>
            <a:normAutofit lnSpcReduction="10000"/>
          </a:bodyPr>
          <a:lstStyle/>
          <a:p>
            <a:r>
              <a:rPr lang="nb-NO" dirty="0"/>
              <a:t>Dersom det finnes nyere versjoner av kuren, kansellere og legge inn ny serie</a:t>
            </a:r>
          </a:p>
          <a:p>
            <a:r>
              <a:rPr lang="nb-NO" dirty="0"/>
              <a:t>Justere vekt for hver kur</a:t>
            </a:r>
          </a:p>
          <a:p>
            <a:r>
              <a:rPr lang="nb-NO" dirty="0"/>
              <a:t>Endre behandlingsdato når kur utsettes</a:t>
            </a:r>
          </a:p>
          <a:p>
            <a:r>
              <a:rPr lang="nb-NO" dirty="0"/>
              <a:t>Serierekvirering egner seg best dersom det ikke forventes hyppige endringer/ forskyvninger</a:t>
            </a:r>
          </a:p>
          <a:p>
            <a:r>
              <a:rPr lang="nb-NO" dirty="0"/>
              <a:t>Dersom det er behov for 2 samtidige kurer, skal kun én være i serie. </a:t>
            </a:r>
            <a:r>
              <a:rPr lang="nb-NO" dirty="0" err="1"/>
              <a:t>Seriekur</a:t>
            </a:r>
            <a:r>
              <a:rPr lang="nb-NO" dirty="0"/>
              <a:t> må rekvireres på diagnose1</a:t>
            </a:r>
          </a:p>
          <a:p>
            <a:r>
              <a:rPr lang="nb-NO" dirty="0"/>
              <a:t>Ikke legg inn for lange serier. </a:t>
            </a:r>
          </a:p>
          <a:p>
            <a:r>
              <a:rPr lang="nb-NO" b="1" dirty="0"/>
              <a:t>Antallet kurer skal ikke endres når serien er startet</a:t>
            </a:r>
            <a:endParaRPr lang="nb-NO" dirty="0"/>
          </a:p>
          <a:p>
            <a:endParaRPr lang="nb-NO" dirty="0"/>
          </a:p>
        </p:txBody>
      </p:sp>
      <p:pic>
        <p:nvPicPr>
          <p:cNvPr id="4" name="Bilde 3"/>
          <p:cNvPicPr>
            <a:picLocks noChangeAspect="1"/>
          </p:cNvPicPr>
          <p:nvPr/>
        </p:nvPicPr>
        <p:blipFill>
          <a:blip r:embed="rId2"/>
          <a:stretch>
            <a:fillRect/>
          </a:stretch>
        </p:blipFill>
        <p:spPr>
          <a:xfrm>
            <a:off x="4776185" y="1386390"/>
            <a:ext cx="6241003" cy="531520"/>
          </a:xfrm>
          <a:prstGeom prst="rect">
            <a:avLst/>
          </a:prstGeom>
        </p:spPr>
      </p:pic>
    </p:spTree>
    <p:extLst>
      <p:ext uri="{BB962C8B-B14F-4D97-AF65-F5344CB8AC3E}">
        <p14:creationId xmlns:p14="http://schemas.microsoft.com/office/powerpoint/2010/main" val="38736129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6AEC859-E1BD-4844-BEBF-9F7D63DA49F0}"/>
              </a:ext>
            </a:extLst>
          </p:cNvPr>
          <p:cNvSpPr>
            <a:spLocks noGrp="1"/>
          </p:cNvSpPr>
          <p:nvPr>
            <p:ph type="title"/>
          </p:nvPr>
        </p:nvSpPr>
        <p:spPr>
          <a:xfrm>
            <a:off x="647436" y="1335759"/>
            <a:ext cx="4649964" cy="2979174"/>
          </a:xfrm>
        </p:spPr>
        <p:txBody>
          <a:bodyPr>
            <a:normAutofit fontScale="90000"/>
          </a:bodyPr>
          <a:lstStyle/>
          <a:p>
            <a:r>
              <a:rPr lang="nb-NO" sz="6700" dirty="0"/>
              <a:t>CMS  </a:t>
            </a:r>
            <a:br>
              <a:rPr lang="nb-NO" sz="6700" dirty="0"/>
            </a:br>
            <a:r>
              <a:rPr lang="nb-NO" sz="5600" dirty="0"/>
              <a:t>administrer kur</a:t>
            </a:r>
            <a:r>
              <a:rPr lang="nb-NO" sz="5300" dirty="0"/>
              <a:t/>
            </a:r>
            <a:br>
              <a:rPr lang="nb-NO" sz="5300" dirty="0"/>
            </a:br>
            <a:r>
              <a:rPr lang="nb-NO" dirty="0"/>
              <a:t/>
            </a:r>
            <a:br>
              <a:rPr lang="nb-NO" dirty="0"/>
            </a:br>
            <a:r>
              <a:rPr lang="nb-NO" dirty="0"/>
              <a:t/>
            </a:r>
            <a:br>
              <a:rPr lang="nb-NO" dirty="0"/>
            </a:br>
            <a:r>
              <a:rPr lang="nb-NO" dirty="0"/>
              <a:t/>
            </a:r>
            <a:br>
              <a:rPr lang="nb-NO" dirty="0"/>
            </a:br>
            <a:endParaRPr lang="nb-NO" dirty="0"/>
          </a:p>
        </p:txBody>
      </p:sp>
      <p:pic>
        <p:nvPicPr>
          <p:cNvPr id="5" name="Plassholder for bilde 4"/>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14012" b="14012"/>
          <a:stretch>
            <a:fillRect/>
          </a:stretch>
        </p:blipFill>
        <p:spPr/>
      </p:pic>
    </p:spTree>
    <p:extLst>
      <p:ext uri="{BB962C8B-B14F-4D97-AF65-F5344CB8AC3E}">
        <p14:creationId xmlns:p14="http://schemas.microsoft.com/office/powerpoint/2010/main" val="18865563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838200" y="365126"/>
            <a:ext cx="10515600" cy="903236"/>
          </a:xfrm>
        </p:spPr>
        <p:txBody>
          <a:bodyPr/>
          <a:lstStyle/>
          <a:p>
            <a:r>
              <a:rPr lang="nb-NO" dirty="0" smtClean="0"/>
              <a:t>Dagens kurer </a:t>
            </a:r>
            <a:endParaRPr lang="nb-NO" dirty="0"/>
          </a:p>
        </p:txBody>
      </p:sp>
      <p:pic>
        <p:nvPicPr>
          <p:cNvPr id="4" name="Bilde 3"/>
          <p:cNvPicPr>
            <a:picLocks noChangeAspect="1"/>
          </p:cNvPicPr>
          <p:nvPr/>
        </p:nvPicPr>
        <p:blipFill>
          <a:blip r:embed="rId3"/>
          <a:stretch>
            <a:fillRect/>
          </a:stretch>
        </p:blipFill>
        <p:spPr>
          <a:xfrm>
            <a:off x="144292" y="1268362"/>
            <a:ext cx="11903415" cy="4046220"/>
          </a:xfrm>
          <a:prstGeom prst="rect">
            <a:avLst/>
          </a:prstGeom>
        </p:spPr>
      </p:pic>
    </p:spTree>
    <p:extLst>
      <p:ext uri="{BB962C8B-B14F-4D97-AF65-F5344CB8AC3E}">
        <p14:creationId xmlns:p14="http://schemas.microsoft.com/office/powerpoint/2010/main" val="203385539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Administrere kur</a:t>
            </a:r>
          </a:p>
        </p:txBody>
      </p:sp>
      <p:pic>
        <p:nvPicPr>
          <p:cNvPr id="8" name="Bilde 7"/>
          <p:cNvPicPr>
            <a:picLocks noChangeAspect="1"/>
          </p:cNvPicPr>
          <p:nvPr/>
        </p:nvPicPr>
        <p:blipFill>
          <a:blip r:embed="rId3"/>
          <a:stretch>
            <a:fillRect/>
          </a:stretch>
        </p:blipFill>
        <p:spPr>
          <a:xfrm>
            <a:off x="153876" y="869356"/>
            <a:ext cx="2619375" cy="2152650"/>
          </a:xfrm>
          <a:prstGeom prst="rect">
            <a:avLst/>
          </a:prstGeom>
        </p:spPr>
      </p:pic>
      <p:pic>
        <p:nvPicPr>
          <p:cNvPr id="9" name="Bilde 8"/>
          <p:cNvPicPr>
            <a:picLocks noChangeAspect="1"/>
          </p:cNvPicPr>
          <p:nvPr/>
        </p:nvPicPr>
        <p:blipFill>
          <a:blip r:embed="rId4"/>
          <a:stretch>
            <a:fillRect/>
          </a:stretch>
        </p:blipFill>
        <p:spPr>
          <a:xfrm>
            <a:off x="1907098" y="1027906"/>
            <a:ext cx="2695575" cy="1295400"/>
          </a:xfrm>
          <a:prstGeom prst="rect">
            <a:avLst/>
          </a:prstGeom>
        </p:spPr>
      </p:pic>
      <p:pic>
        <p:nvPicPr>
          <p:cNvPr id="11" name="Bilde 10"/>
          <p:cNvPicPr>
            <a:picLocks noChangeAspect="1"/>
          </p:cNvPicPr>
          <p:nvPr/>
        </p:nvPicPr>
        <p:blipFill>
          <a:blip r:embed="rId5"/>
          <a:stretch>
            <a:fillRect/>
          </a:stretch>
        </p:blipFill>
        <p:spPr>
          <a:xfrm>
            <a:off x="4602673" y="1120408"/>
            <a:ext cx="7119144" cy="4697557"/>
          </a:xfrm>
          <a:prstGeom prst="rect">
            <a:avLst/>
          </a:prstGeom>
        </p:spPr>
      </p:pic>
      <p:pic>
        <p:nvPicPr>
          <p:cNvPr id="12" name="Bilde 11"/>
          <p:cNvPicPr>
            <a:picLocks noChangeAspect="1"/>
          </p:cNvPicPr>
          <p:nvPr/>
        </p:nvPicPr>
        <p:blipFill>
          <a:blip r:embed="rId6"/>
          <a:stretch>
            <a:fillRect/>
          </a:stretch>
        </p:blipFill>
        <p:spPr>
          <a:xfrm>
            <a:off x="1300293" y="2692820"/>
            <a:ext cx="3267739" cy="2755631"/>
          </a:xfrm>
          <a:prstGeom prst="rect">
            <a:avLst/>
          </a:prstGeom>
        </p:spPr>
      </p:pic>
      <p:sp>
        <p:nvSpPr>
          <p:cNvPr id="13" name="Rektangel 12"/>
          <p:cNvSpPr/>
          <p:nvPr/>
        </p:nvSpPr>
        <p:spPr>
          <a:xfrm>
            <a:off x="4180114" y="2481943"/>
            <a:ext cx="566057" cy="54006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303828678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838200" y="365125"/>
            <a:ext cx="10515600" cy="904277"/>
          </a:xfrm>
        </p:spPr>
        <p:txBody>
          <a:bodyPr/>
          <a:lstStyle/>
          <a:p>
            <a:r>
              <a:rPr lang="nb-NO" dirty="0"/>
              <a:t>Støtteinformasjon</a:t>
            </a:r>
          </a:p>
        </p:txBody>
      </p:sp>
      <p:pic>
        <p:nvPicPr>
          <p:cNvPr id="4" name="Bilde 3"/>
          <p:cNvPicPr>
            <a:picLocks noChangeAspect="1"/>
          </p:cNvPicPr>
          <p:nvPr/>
        </p:nvPicPr>
        <p:blipFill>
          <a:blip r:embed="rId3"/>
          <a:stretch>
            <a:fillRect/>
          </a:stretch>
        </p:blipFill>
        <p:spPr>
          <a:xfrm>
            <a:off x="5440989" y="195004"/>
            <a:ext cx="4876689" cy="6309168"/>
          </a:xfrm>
          <a:prstGeom prst="rect">
            <a:avLst/>
          </a:prstGeom>
        </p:spPr>
      </p:pic>
      <p:pic>
        <p:nvPicPr>
          <p:cNvPr id="6" name="Bilde 5"/>
          <p:cNvPicPr>
            <a:picLocks noChangeAspect="1"/>
          </p:cNvPicPr>
          <p:nvPr/>
        </p:nvPicPr>
        <p:blipFill>
          <a:blip r:embed="rId4"/>
          <a:stretch>
            <a:fillRect/>
          </a:stretch>
        </p:blipFill>
        <p:spPr>
          <a:xfrm>
            <a:off x="10618935" y="-63463"/>
            <a:ext cx="2905125" cy="2962275"/>
          </a:xfrm>
          <a:prstGeom prst="rect">
            <a:avLst/>
          </a:prstGeom>
        </p:spPr>
      </p:pic>
      <p:pic>
        <p:nvPicPr>
          <p:cNvPr id="9" name="Bilde 8"/>
          <p:cNvPicPr>
            <a:picLocks noChangeAspect="1"/>
          </p:cNvPicPr>
          <p:nvPr/>
        </p:nvPicPr>
        <p:blipFill>
          <a:blip r:embed="rId5"/>
          <a:stretch>
            <a:fillRect/>
          </a:stretch>
        </p:blipFill>
        <p:spPr>
          <a:xfrm>
            <a:off x="739628" y="2095422"/>
            <a:ext cx="4248150" cy="1876425"/>
          </a:xfrm>
          <a:prstGeom prst="rect">
            <a:avLst/>
          </a:prstGeom>
        </p:spPr>
      </p:pic>
    </p:spTree>
    <p:extLst>
      <p:ext uri="{BB962C8B-B14F-4D97-AF65-F5344CB8AC3E}">
        <p14:creationId xmlns:p14="http://schemas.microsoft.com/office/powerpoint/2010/main" val="27522036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838200" y="365126"/>
            <a:ext cx="10515600" cy="818696"/>
          </a:xfrm>
        </p:spPr>
        <p:txBody>
          <a:bodyPr/>
          <a:lstStyle/>
          <a:p>
            <a:r>
              <a:rPr lang="nb-NO" dirty="0"/>
              <a:t>Velg kurdefinisjon</a:t>
            </a:r>
          </a:p>
        </p:txBody>
      </p:sp>
      <p:pic>
        <p:nvPicPr>
          <p:cNvPr id="4" name="Bilde 3"/>
          <p:cNvPicPr>
            <a:picLocks noChangeAspect="1"/>
          </p:cNvPicPr>
          <p:nvPr/>
        </p:nvPicPr>
        <p:blipFill>
          <a:blip r:embed="rId3"/>
          <a:stretch>
            <a:fillRect/>
          </a:stretch>
        </p:blipFill>
        <p:spPr>
          <a:xfrm>
            <a:off x="158322" y="3291840"/>
            <a:ext cx="5018568" cy="2692285"/>
          </a:xfrm>
          <a:prstGeom prst="rect">
            <a:avLst/>
          </a:prstGeom>
        </p:spPr>
      </p:pic>
      <p:pic>
        <p:nvPicPr>
          <p:cNvPr id="6" name="Bilde 5"/>
          <p:cNvPicPr>
            <a:picLocks noChangeAspect="1"/>
          </p:cNvPicPr>
          <p:nvPr/>
        </p:nvPicPr>
        <p:blipFill>
          <a:blip r:embed="rId4"/>
          <a:stretch>
            <a:fillRect/>
          </a:stretch>
        </p:blipFill>
        <p:spPr>
          <a:xfrm>
            <a:off x="979094" y="920993"/>
            <a:ext cx="2485483" cy="2312314"/>
          </a:xfrm>
          <a:prstGeom prst="rect">
            <a:avLst/>
          </a:prstGeom>
        </p:spPr>
      </p:pic>
      <p:pic>
        <p:nvPicPr>
          <p:cNvPr id="7" name="Bilde 6"/>
          <p:cNvPicPr>
            <a:picLocks noChangeAspect="1"/>
          </p:cNvPicPr>
          <p:nvPr/>
        </p:nvPicPr>
        <p:blipFill>
          <a:blip r:embed="rId5"/>
          <a:stretch>
            <a:fillRect/>
          </a:stretch>
        </p:blipFill>
        <p:spPr>
          <a:xfrm>
            <a:off x="5520690" y="920993"/>
            <a:ext cx="2431668" cy="2266809"/>
          </a:xfrm>
          <a:prstGeom prst="rect">
            <a:avLst/>
          </a:prstGeom>
        </p:spPr>
      </p:pic>
      <p:pic>
        <p:nvPicPr>
          <p:cNvPr id="8" name="Bilde 7"/>
          <p:cNvPicPr>
            <a:picLocks noChangeAspect="1"/>
          </p:cNvPicPr>
          <p:nvPr/>
        </p:nvPicPr>
        <p:blipFill>
          <a:blip r:embed="rId6"/>
          <a:stretch>
            <a:fillRect/>
          </a:stretch>
        </p:blipFill>
        <p:spPr>
          <a:xfrm>
            <a:off x="8090742" y="774474"/>
            <a:ext cx="3668421" cy="4917666"/>
          </a:xfrm>
          <a:prstGeom prst="rect">
            <a:avLst/>
          </a:prstGeom>
        </p:spPr>
      </p:pic>
    </p:spTree>
    <p:extLst>
      <p:ext uri="{BB962C8B-B14F-4D97-AF65-F5344CB8AC3E}">
        <p14:creationId xmlns:p14="http://schemas.microsoft.com/office/powerpoint/2010/main" val="31584922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300684" y="265938"/>
            <a:ext cx="6273202" cy="739264"/>
          </a:xfrm>
        </p:spPr>
        <p:txBody>
          <a:bodyPr/>
          <a:lstStyle/>
          <a:p>
            <a:r>
              <a:rPr lang="nb-NO" dirty="0"/>
              <a:t>Administrere kur forts.</a:t>
            </a:r>
          </a:p>
        </p:txBody>
      </p:sp>
      <p:sp>
        <p:nvSpPr>
          <p:cNvPr id="3" name="Plassholder for tekst 2"/>
          <p:cNvSpPr>
            <a:spLocks noGrp="1"/>
          </p:cNvSpPr>
          <p:nvPr>
            <p:ph type="body" idx="1"/>
          </p:nvPr>
        </p:nvSpPr>
        <p:spPr/>
        <p:txBody>
          <a:bodyPr/>
          <a:lstStyle/>
          <a:p>
            <a:endParaRPr lang="nb-NO" dirty="0"/>
          </a:p>
        </p:txBody>
      </p:sp>
      <p:pic>
        <p:nvPicPr>
          <p:cNvPr id="4" name="Bilde 3"/>
          <p:cNvPicPr>
            <a:picLocks noChangeAspect="1"/>
          </p:cNvPicPr>
          <p:nvPr/>
        </p:nvPicPr>
        <p:blipFill>
          <a:blip r:embed="rId3"/>
          <a:stretch>
            <a:fillRect/>
          </a:stretch>
        </p:blipFill>
        <p:spPr>
          <a:xfrm>
            <a:off x="300684" y="802049"/>
            <a:ext cx="9633762" cy="4968993"/>
          </a:xfrm>
          <a:prstGeom prst="rect">
            <a:avLst/>
          </a:prstGeom>
        </p:spPr>
      </p:pic>
      <p:pic>
        <p:nvPicPr>
          <p:cNvPr id="7" name="Bilde 6"/>
          <p:cNvPicPr>
            <a:picLocks noChangeAspect="1"/>
          </p:cNvPicPr>
          <p:nvPr/>
        </p:nvPicPr>
        <p:blipFill>
          <a:blip r:embed="rId4"/>
          <a:stretch>
            <a:fillRect/>
          </a:stretch>
        </p:blipFill>
        <p:spPr>
          <a:xfrm>
            <a:off x="5774697" y="1110198"/>
            <a:ext cx="2428875" cy="1057275"/>
          </a:xfrm>
          <a:prstGeom prst="rect">
            <a:avLst/>
          </a:prstGeom>
          <a:ln>
            <a:solidFill>
              <a:schemeClr val="tx1"/>
            </a:solidFill>
          </a:ln>
        </p:spPr>
      </p:pic>
    </p:spTree>
    <p:extLst>
      <p:ext uri="{BB962C8B-B14F-4D97-AF65-F5344CB8AC3E}">
        <p14:creationId xmlns:p14="http://schemas.microsoft.com/office/powerpoint/2010/main" val="380523908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838200" y="365125"/>
            <a:ext cx="10515600" cy="889517"/>
          </a:xfrm>
        </p:spPr>
        <p:txBody>
          <a:bodyPr/>
          <a:lstStyle/>
          <a:p>
            <a:r>
              <a:rPr lang="nb-NO" dirty="0" smtClean="0"/>
              <a:t>Legge inn ny linje</a:t>
            </a:r>
            <a:endParaRPr lang="nb-NO" dirty="0"/>
          </a:p>
        </p:txBody>
      </p:sp>
      <p:pic>
        <p:nvPicPr>
          <p:cNvPr id="10" name="Bilde 9"/>
          <p:cNvPicPr>
            <a:picLocks noChangeAspect="1"/>
          </p:cNvPicPr>
          <p:nvPr/>
        </p:nvPicPr>
        <p:blipFill>
          <a:blip r:embed="rId3"/>
          <a:stretch>
            <a:fillRect/>
          </a:stretch>
        </p:blipFill>
        <p:spPr>
          <a:xfrm>
            <a:off x="473591" y="1002118"/>
            <a:ext cx="10289121" cy="4867053"/>
          </a:xfrm>
          <a:prstGeom prst="rect">
            <a:avLst/>
          </a:prstGeom>
        </p:spPr>
      </p:pic>
    </p:spTree>
    <p:extLst>
      <p:ext uri="{BB962C8B-B14F-4D97-AF65-F5344CB8AC3E}">
        <p14:creationId xmlns:p14="http://schemas.microsoft.com/office/powerpoint/2010/main" val="173083590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838200" y="365126"/>
            <a:ext cx="10515600" cy="1006474"/>
          </a:xfrm>
        </p:spPr>
        <p:txBody>
          <a:bodyPr/>
          <a:lstStyle/>
          <a:p>
            <a:r>
              <a:rPr lang="nb-NO" dirty="0" smtClean="0"/>
              <a:t>Endre tidspunkt </a:t>
            </a:r>
            <a:endParaRPr lang="nb-NO" dirty="0"/>
          </a:p>
        </p:txBody>
      </p:sp>
      <p:pic>
        <p:nvPicPr>
          <p:cNvPr id="8" name="Bilde 7"/>
          <p:cNvPicPr>
            <a:picLocks noChangeAspect="1"/>
          </p:cNvPicPr>
          <p:nvPr/>
        </p:nvPicPr>
        <p:blipFill>
          <a:blip r:embed="rId3"/>
          <a:stretch>
            <a:fillRect/>
          </a:stretch>
        </p:blipFill>
        <p:spPr>
          <a:xfrm>
            <a:off x="274009" y="1009649"/>
            <a:ext cx="11728247" cy="4306629"/>
          </a:xfrm>
          <a:prstGeom prst="rect">
            <a:avLst/>
          </a:prstGeom>
        </p:spPr>
      </p:pic>
    </p:spTree>
    <p:extLst>
      <p:ext uri="{BB962C8B-B14F-4D97-AF65-F5344CB8AC3E}">
        <p14:creationId xmlns:p14="http://schemas.microsoft.com/office/powerpoint/2010/main" val="368929607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838200" y="365126"/>
            <a:ext cx="10515600" cy="804914"/>
          </a:xfrm>
        </p:spPr>
        <p:txBody>
          <a:bodyPr/>
          <a:lstStyle/>
          <a:p>
            <a:r>
              <a:rPr lang="nb-NO" dirty="0"/>
              <a:t>Dobbeltkontroll</a:t>
            </a:r>
          </a:p>
        </p:txBody>
      </p:sp>
      <p:pic>
        <p:nvPicPr>
          <p:cNvPr id="3" name="Bilde 2"/>
          <p:cNvPicPr>
            <a:picLocks noChangeAspect="1"/>
          </p:cNvPicPr>
          <p:nvPr/>
        </p:nvPicPr>
        <p:blipFill>
          <a:blip r:embed="rId3"/>
          <a:stretch>
            <a:fillRect/>
          </a:stretch>
        </p:blipFill>
        <p:spPr>
          <a:xfrm>
            <a:off x="648586" y="1067392"/>
            <a:ext cx="10211455" cy="4716720"/>
          </a:xfrm>
          <a:prstGeom prst="rect">
            <a:avLst/>
          </a:prstGeom>
          <a:ln>
            <a:solidFill>
              <a:schemeClr val="tx1"/>
            </a:solidFill>
          </a:ln>
        </p:spPr>
      </p:pic>
    </p:spTree>
    <p:extLst>
      <p:ext uri="{BB962C8B-B14F-4D97-AF65-F5344CB8AC3E}">
        <p14:creationId xmlns:p14="http://schemas.microsoft.com/office/powerpoint/2010/main" val="155259524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838200" y="365125"/>
            <a:ext cx="10515600" cy="854075"/>
          </a:xfrm>
        </p:spPr>
        <p:txBody>
          <a:bodyPr/>
          <a:lstStyle/>
          <a:p>
            <a:r>
              <a:rPr lang="nb-NO" dirty="0"/>
              <a:t>Skanne medikament</a:t>
            </a:r>
          </a:p>
        </p:txBody>
      </p:sp>
      <p:pic>
        <p:nvPicPr>
          <p:cNvPr id="3" name="Bilde 2"/>
          <p:cNvPicPr>
            <a:picLocks noChangeAspect="1"/>
          </p:cNvPicPr>
          <p:nvPr/>
        </p:nvPicPr>
        <p:blipFill>
          <a:blip r:embed="rId3"/>
          <a:stretch>
            <a:fillRect/>
          </a:stretch>
        </p:blipFill>
        <p:spPr>
          <a:xfrm>
            <a:off x="838200" y="1047282"/>
            <a:ext cx="5596491" cy="4674252"/>
          </a:xfrm>
          <a:prstGeom prst="rect">
            <a:avLst/>
          </a:prstGeom>
          <a:ln>
            <a:solidFill>
              <a:schemeClr val="tx1"/>
            </a:solidFill>
          </a:ln>
        </p:spPr>
      </p:pic>
      <p:pic>
        <p:nvPicPr>
          <p:cNvPr id="4" name="Bilde 3"/>
          <p:cNvPicPr>
            <a:picLocks noChangeAspect="1"/>
          </p:cNvPicPr>
          <p:nvPr/>
        </p:nvPicPr>
        <p:blipFill>
          <a:blip r:embed="rId4"/>
          <a:stretch>
            <a:fillRect/>
          </a:stretch>
        </p:blipFill>
        <p:spPr>
          <a:xfrm>
            <a:off x="7310992" y="2051862"/>
            <a:ext cx="2609850" cy="1733550"/>
          </a:xfrm>
          <a:prstGeom prst="rect">
            <a:avLst/>
          </a:prstGeom>
          <a:ln>
            <a:solidFill>
              <a:schemeClr val="tx1"/>
            </a:solidFill>
          </a:ln>
        </p:spPr>
      </p:pic>
    </p:spTree>
    <p:extLst>
      <p:ext uri="{BB962C8B-B14F-4D97-AF65-F5344CB8AC3E}">
        <p14:creationId xmlns:p14="http://schemas.microsoft.com/office/powerpoint/2010/main" val="99213941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838200" y="365125"/>
            <a:ext cx="10515600" cy="775417"/>
          </a:xfrm>
        </p:spPr>
        <p:txBody>
          <a:bodyPr/>
          <a:lstStyle/>
          <a:p>
            <a:r>
              <a:rPr lang="nb-NO" dirty="0"/>
              <a:t>Manglende strekkode</a:t>
            </a:r>
          </a:p>
        </p:txBody>
      </p:sp>
      <p:pic>
        <p:nvPicPr>
          <p:cNvPr id="8" name="Bilde 7"/>
          <p:cNvPicPr>
            <a:picLocks noChangeAspect="1"/>
          </p:cNvPicPr>
          <p:nvPr/>
        </p:nvPicPr>
        <p:blipFill>
          <a:blip r:embed="rId3"/>
          <a:stretch>
            <a:fillRect/>
          </a:stretch>
        </p:blipFill>
        <p:spPr>
          <a:xfrm>
            <a:off x="745603" y="891984"/>
            <a:ext cx="9526387" cy="4953231"/>
          </a:xfrm>
          <a:prstGeom prst="rect">
            <a:avLst/>
          </a:prstGeom>
        </p:spPr>
      </p:pic>
    </p:spTree>
    <p:extLst>
      <p:ext uri="{BB962C8B-B14F-4D97-AF65-F5344CB8AC3E}">
        <p14:creationId xmlns:p14="http://schemas.microsoft.com/office/powerpoint/2010/main" val="205548745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Postproduksjoner</a:t>
            </a:r>
            <a:endParaRPr lang="nb-NO" dirty="0"/>
          </a:p>
        </p:txBody>
      </p:sp>
      <p:pic>
        <p:nvPicPr>
          <p:cNvPr id="3" name="Bilde 2"/>
          <p:cNvPicPr>
            <a:picLocks noChangeAspect="1"/>
          </p:cNvPicPr>
          <p:nvPr/>
        </p:nvPicPr>
        <p:blipFill>
          <a:blip r:embed="rId3"/>
          <a:stretch>
            <a:fillRect/>
          </a:stretch>
        </p:blipFill>
        <p:spPr>
          <a:xfrm>
            <a:off x="300037" y="989240"/>
            <a:ext cx="9671277" cy="4724414"/>
          </a:xfrm>
          <a:prstGeom prst="rect">
            <a:avLst/>
          </a:prstGeom>
        </p:spPr>
      </p:pic>
    </p:spTree>
    <p:extLst>
      <p:ext uri="{BB962C8B-B14F-4D97-AF65-F5344CB8AC3E}">
        <p14:creationId xmlns:p14="http://schemas.microsoft.com/office/powerpoint/2010/main" val="84852597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838200" y="365126"/>
            <a:ext cx="10515600" cy="972062"/>
          </a:xfrm>
        </p:spPr>
        <p:txBody>
          <a:bodyPr/>
          <a:lstStyle/>
          <a:p>
            <a:r>
              <a:rPr lang="nb-NO" dirty="0"/>
              <a:t>Notater </a:t>
            </a:r>
          </a:p>
        </p:txBody>
      </p:sp>
      <p:pic>
        <p:nvPicPr>
          <p:cNvPr id="7" name="Bilde 6"/>
          <p:cNvPicPr>
            <a:picLocks noChangeAspect="1"/>
          </p:cNvPicPr>
          <p:nvPr/>
        </p:nvPicPr>
        <p:blipFill>
          <a:blip r:embed="rId3"/>
          <a:stretch>
            <a:fillRect/>
          </a:stretch>
        </p:blipFill>
        <p:spPr>
          <a:xfrm>
            <a:off x="322566" y="991616"/>
            <a:ext cx="11102486" cy="4292253"/>
          </a:xfrm>
          <a:prstGeom prst="rect">
            <a:avLst/>
          </a:prstGeom>
        </p:spPr>
      </p:pic>
    </p:spTree>
    <p:extLst>
      <p:ext uri="{BB962C8B-B14F-4D97-AF65-F5344CB8AC3E}">
        <p14:creationId xmlns:p14="http://schemas.microsoft.com/office/powerpoint/2010/main" val="140854501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838200" y="365126"/>
            <a:ext cx="10515600" cy="952398"/>
          </a:xfrm>
        </p:spPr>
        <p:txBody>
          <a:bodyPr/>
          <a:lstStyle/>
          <a:p>
            <a:r>
              <a:rPr lang="nb-NO" dirty="0"/>
              <a:t>Administrasjonsrapport til DIPS</a:t>
            </a:r>
          </a:p>
        </p:txBody>
      </p:sp>
      <p:pic>
        <p:nvPicPr>
          <p:cNvPr id="3" name="Bilde 2"/>
          <p:cNvPicPr>
            <a:picLocks noChangeAspect="1"/>
          </p:cNvPicPr>
          <p:nvPr/>
        </p:nvPicPr>
        <p:blipFill>
          <a:blip r:embed="rId3"/>
          <a:stretch>
            <a:fillRect/>
          </a:stretch>
        </p:blipFill>
        <p:spPr>
          <a:xfrm>
            <a:off x="206170" y="1090057"/>
            <a:ext cx="4562475" cy="1028700"/>
          </a:xfrm>
          <a:prstGeom prst="rect">
            <a:avLst/>
          </a:prstGeom>
          <a:ln>
            <a:solidFill>
              <a:schemeClr val="tx1"/>
            </a:solidFill>
          </a:ln>
        </p:spPr>
      </p:pic>
      <p:pic>
        <p:nvPicPr>
          <p:cNvPr id="4" name="Bilde 3"/>
          <p:cNvPicPr>
            <a:picLocks noChangeAspect="1"/>
          </p:cNvPicPr>
          <p:nvPr/>
        </p:nvPicPr>
        <p:blipFill>
          <a:blip r:embed="rId4"/>
          <a:stretch>
            <a:fillRect/>
          </a:stretch>
        </p:blipFill>
        <p:spPr>
          <a:xfrm>
            <a:off x="206170" y="2118757"/>
            <a:ext cx="7765486" cy="3415268"/>
          </a:xfrm>
          <a:prstGeom prst="rect">
            <a:avLst/>
          </a:prstGeom>
          <a:ln>
            <a:solidFill>
              <a:schemeClr val="tx1"/>
            </a:solidFill>
          </a:ln>
        </p:spPr>
      </p:pic>
      <p:pic>
        <p:nvPicPr>
          <p:cNvPr id="6" name="Bilde 5"/>
          <p:cNvPicPr>
            <a:picLocks noChangeAspect="1"/>
          </p:cNvPicPr>
          <p:nvPr/>
        </p:nvPicPr>
        <p:blipFill>
          <a:blip r:embed="rId5"/>
          <a:stretch>
            <a:fillRect/>
          </a:stretch>
        </p:blipFill>
        <p:spPr>
          <a:xfrm>
            <a:off x="8307778" y="983226"/>
            <a:ext cx="3207177" cy="4871115"/>
          </a:xfrm>
          <a:prstGeom prst="rect">
            <a:avLst/>
          </a:prstGeom>
          <a:ln>
            <a:solidFill>
              <a:schemeClr val="tx1"/>
            </a:solidFill>
          </a:ln>
        </p:spPr>
      </p:pic>
    </p:spTree>
    <p:extLst>
      <p:ext uri="{BB962C8B-B14F-4D97-AF65-F5344CB8AC3E}">
        <p14:creationId xmlns:p14="http://schemas.microsoft.com/office/powerpoint/2010/main" val="22966631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838200" y="365125"/>
            <a:ext cx="10515600" cy="919389"/>
          </a:xfrm>
        </p:spPr>
        <p:txBody>
          <a:bodyPr/>
          <a:lstStyle/>
          <a:p>
            <a:r>
              <a:rPr lang="nb-NO" dirty="0"/>
              <a:t>Forskyv øvrige </a:t>
            </a:r>
            <a:r>
              <a:rPr lang="nb-NO" dirty="0" err="1"/>
              <a:t>adm</a:t>
            </a:r>
            <a:r>
              <a:rPr lang="nb-NO" dirty="0"/>
              <a:t>-tidspunkt</a:t>
            </a:r>
          </a:p>
        </p:txBody>
      </p:sp>
      <p:pic>
        <p:nvPicPr>
          <p:cNvPr id="5" name="Bilde 4"/>
          <p:cNvPicPr>
            <a:picLocks noChangeAspect="1"/>
          </p:cNvPicPr>
          <p:nvPr/>
        </p:nvPicPr>
        <p:blipFill>
          <a:blip r:embed="rId3"/>
          <a:stretch>
            <a:fillRect/>
          </a:stretch>
        </p:blipFill>
        <p:spPr>
          <a:xfrm>
            <a:off x="707572" y="1114365"/>
            <a:ext cx="10222366" cy="4391085"/>
          </a:xfrm>
          <a:prstGeom prst="rect">
            <a:avLst/>
          </a:prstGeom>
          <a:ln>
            <a:solidFill>
              <a:schemeClr val="tx1"/>
            </a:solidFill>
          </a:ln>
        </p:spPr>
      </p:pic>
    </p:spTree>
    <p:extLst>
      <p:ext uri="{BB962C8B-B14F-4D97-AF65-F5344CB8AC3E}">
        <p14:creationId xmlns:p14="http://schemas.microsoft.com/office/powerpoint/2010/main" val="32646333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838200" y="365125"/>
            <a:ext cx="10515600" cy="904277"/>
          </a:xfrm>
        </p:spPr>
        <p:txBody>
          <a:bodyPr/>
          <a:lstStyle/>
          <a:p>
            <a:r>
              <a:rPr lang="nb-NO" dirty="0"/>
              <a:t>Støtteinformasjon</a:t>
            </a:r>
          </a:p>
        </p:txBody>
      </p:sp>
      <p:pic>
        <p:nvPicPr>
          <p:cNvPr id="7" name="Bilde 6"/>
          <p:cNvPicPr>
            <a:picLocks noChangeAspect="1"/>
          </p:cNvPicPr>
          <p:nvPr/>
        </p:nvPicPr>
        <p:blipFill>
          <a:blip r:embed="rId3"/>
          <a:stretch>
            <a:fillRect/>
          </a:stretch>
        </p:blipFill>
        <p:spPr>
          <a:xfrm>
            <a:off x="5699052" y="191306"/>
            <a:ext cx="4511980" cy="6241078"/>
          </a:xfrm>
          <a:prstGeom prst="rect">
            <a:avLst/>
          </a:prstGeom>
        </p:spPr>
      </p:pic>
      <p:pic>
        <p:nvPicPr>
          <p:cNvPr id="10" name="Bilde 9"/>
          <p:cNvPicPr>
            <a:picLocks noChangeAspect="1"/>
          </p:cNvPicPr>
          <p:nvPr/>
        </p:nvPicPr>
        <p:blipFill>
          <a:blip r:embed="rId4"/>
          <a:stretch>
            <a:fillRect/>
          </a:stretch>
        </p:blipFill>
        <p:spPr>
          <a:xfrm>
            <a:off x="838200" y="1748723"/>
            <a:ext cx="4524375" cy="2828925"/>
          </a:xfrm>
          <a:prstGeom prst="rect">
            <a:avLst/>
          </a:prstGeom>
        </p:spPr>
      </p:pic>
    </p:spTree>
    <p:extLst>
      <p:ext uri="{BB962C8B-B14F-4D97-AF65-F5344CB8AC3E}">
        <p14:creationId xmlns:p14="http://schemas.microsoft.com/office/powerpoint/2010/main" val="17979917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838200" y="365125"/>
            <a:ext cx="10515600" cy="900149"/>
          </a:xfrm>
        </p:spPr>
        <p:txBody>
          <a:bodyPr/>
          <a:lstStyle/>
          <a:p>
            <a:r>
              <a:rPr lang="nb-NO" dirty="0" smtClean="0"/>
              <a:t>Blodprøver og kurkriterier</a:t>
            </a:r>
            <a:endParaRPr lang="nb-NO" dirty="0"/>
          </a:p>
        </p:txBody>
      </p:sp>
      <p:pic>
        <p:nvPicPr>
          <p:cNvPr id="7" name="Bilde 6"/>
          <p:cNvPicPr>
            <a:picLocks noChangeAspect="1"/>
          </p:cNvPicPr>
          <p:nvPr/>
        </p:nvPicPr>
        <p:blipFill>
          <a:blip r:embed="rId3"/>
          <a:stretch>
            <a:fillRect/>
          </a:stretch>
        </p:blipFill>
        <p:spPr>
          <a:xfrm>
            <a:off x="0" y="1455331"/>
            <a:ext cx="11995336" cy="3221666"/>
          </a:xfrm>
          <a:prstGeom prst="rect">
            <a:avLst/>
          </a:prstGeom>
        </p:spPr>
      </p:pic>
    </p:spTree>
    <p:extLst>
      <p:ext uri="{BB962C8B-B14F-4D97-AF65-F5344CB8AC3E}">
        <p14:creationId xmlns:p14="http://schemas.microsoft.com/office/powerpoint/2010/main" val="41918690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838200" y="365125"/>
            <a:ext cx="10515600" cy="932047"/>
          </a:xfrm>
        </p:spPr>
        <p:txBody>
          <a:bodyPr/>
          <a:lstStyle/>
          <a:p>
            <a:r>
              <a:rPr lang="nb-NO" dirty="0"/>
              <a:t>Dosejustering</a:t>
            </a:r>
          </a:p>
        </p:txBody>
      </p:sp>
      <p:pic>
        <p:nvPicPr>
          <p:cNvPr id="7" name="Bilde 6"/>
          <p:cNvPicPr>
            <a:picLocks noChangeAspect="1"/>
          </p:cNvPicPr>
          <p:nvPr/>
        </p:nvPicPr>
        <p:blipFill>
          <a:blip r:embed="rId3"/>
          <a:stretch>
            <a:fillRect/>
          </a:stretch>
        </p:blipFill>
        <p:spPr>
          <a:xfrm>
            <a:off x="104775" y="1225036"/>
            <a:ext cx="11982450" cy="3486150"/>
          </a:xfrm>
          <a:prstGeom prst="rect">
            <a:avLst/>
          </a:prstGeom>
        </p:spPr>
      </p:pic>
      <p:pic>
        <p:nvPicPr>
          <p:cNvPr id="3" name="Bilde 2"/>
          <p:cNvPicPr>
            <a:picLocks noChangeAspect="1"/>
          </p:cNvPicPr>
          <p:nvPr/>
        </p:nvPicPr>
        <p:blipFill>
          <a:blip r:embed="rId4"/>
          <a:stretch>
            <a:fillRect/>
          </a:stretch>
        </p:blipFill>
        <p:spPr>
          <a:xfrm>
            <a:off x="7960170" y="2680565"/>
            <a:ext cx="2601150" cy="3154494"/>
          </a:xfrm>
          <a:prstGeom prst="rect">
            <a:avLst/>
          </a:prstGeom>
        </p:spPr>
      </p:pic>
    </p:spTree>
    <p:extLst>
      <p:ext uri="{BB962C8B-B14F-4D97-AF65-F5344CB8AC3E}">
        <p14:creationId xmlns:p14="http://schemas.microsoft.com/office/powerpoint/2010/main" val="38922960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838200" y="365126"/>
            <a:ext cx="10515600" cy="910782"/>
          </a:xfrm>
        </p:spPr>
        <p:txBody>
          <a:bodyPr/>
          <a:lstStyle/>
          <a:p>
            <a:r>
              <a:rPr lang="nb-NO" dirty="0"/>
              <a:t>Utelatelse</a:t>
            </a:r>
          </a:p>
        </p:txBody>
      </p:sp>
      <p:pic>
        <p:nvPicPr>
          <p:cNvPr id="6" name="Bilde 5"/>
          <p:cNvPicPr>
            <a:picLocks noChangeAspect="1"/>
          </p:cNvPicPr>
          <p:nvPr/>
        </p:nvPicPr>
        <p:blipFill>
          <a:blip r:embed="rId3"/>
          <a:stretch>
            <a:fillRect/>
          </a:stretch>
        </p:blipFill>
        <p:spPr>
          <a:xfrm>
            <a:off x="352425" y="1233487"/>
            <a:ext cx="11487150" cy="4391025"/>
          </a:xfrm>
          <a:prstGeom prst="rect">
            <a:avLst/>
          </a:prstGeom>
        </p:spPr>
      </p:pic>
      <p:pic>
        <p:nvPicPr>
          <p:cNvPr id="3" name="Bilde 2"/>
          <p:cNvPicPr>
            <a:picLocks noChangeAspect="1"/>
          </p:cNvPicPr>
          <p:nvPr/>
        </p:nvPicPr>
        <p:blipFill>
          <a:blip r:embed="rId4"/>
          <a:stretch>
            <a:fillRect/>
          </a:stretch>
        </p:blipFill>
        <p:spPr>
          <a:xfrm>
            <a:off x="231590" y="5343524"/>
            <a:ext cx="11877675" cy="561975"/>
          </a:xfrm>
          <a:prstGeom prst="rect">
            <a:avLst/>
          </a:prstGeom>
        </p:spPr>
      </p:pic>
    </p:spTree>
    <p:extLst>
      <p:ext uri="{BB962C8B-B14F-4D97-AF65-F5344CB8AC3E}">
        <p14:creationId xmlns:p14="http://schemas.microsoft.com/office/powerpoint/2010/main" val="7402557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838200" y="365125"/>
            <a:ext cx="10515600" cy="857885"/>
          </a:xfrm>
        </p:spPr>
        <p:txBody>
          <a:bodyPr/>
          <a:lstStyle/>
          <a:p>
            <a:r>
              <a:rPr lang="nb-NO" dirty="0" smtClean="0"/>
              <a:t>Ekstra forordning i notat</a:t>
            </a:r>
            <a:endParaRPr lang="nb-NO" dirty="0"/>
          </a:p>
        </p:txBody>
      </p:sp>
      <p:pic>
        <p:nvPicPr>
          <p:cNvPr id="3" name="Bilde 2"/>
          <p:cNvPicPr>
            <a:picLocks noChangeAspect="1"/>
          </p:cNvPicPr>
          <p:nvPr/>
        </p:nvPicPr>
        <p:blipFill>
          <a:blip r:embed="rId3"/>
          <a:stretch>
            <a:fillRect/>
          </a:stretch>
        </p:blipFill>
        <p:spPr>
          <a:xfrm>
            <a:off x="506696" y="1040130"/>
            <a:ext cx="5316010" cy="4776346"/>
          </a:xfrm>
          <a:prstGeom prst="rect">
            <a:avLst/>
          </a:prstGeom>
          <a:ln>
            <a:solidFill>
              <a:schemeClr val="tx1"/>
            </a:solidFill>
          </a:ln>
        </p:spPr>
      </p:pic>
      <p:sp>
        <p:nvSpPr>
          <p:cNvPr id="5" name="Rektangel 4"/>
          <p:cNvSpPr/>
          <p:nvPr/>
        </p:nvSpPr>
        <p:spPr>
          <a:xfrm>
            <a:off x="4674870" y="3565994"/>
            <a:ext cx="1147836" cy="26305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7" name="Bilde 6"/>
          <p:cNvPicPr>
            <a:picLocks noChangeAspect="1"/>
          </p:cNvPicPr>
          <p:nvPr/>
        </p:nvPicPr>
        <p:blipFill>
          <a:blip r:embed="rId4"/>
          <a:stretch>
            <a:fillRect/>
          </a:stretch>
        </p:blipFill>
        <p:spPr>
          <a:xfrm>
            <a:off x="6246675" y="1457975"/>
            <a:ext cx="4683156" cy="2108019"/>
          </a:xfrm>
          <a:prstGeom prst="rect">
            <a:avLst/>
          </a:prstGeom>
          <a:ln>
            <a:solidFill>
              <a:schemeClr val="tx1"/>
            </a:solidFill>
          </a:ln>
        </p:spPr>
      </p:pic>
      <p:pic>
        <p:nvPicPr>
          <p:cNvPr id="8" name="Bilde 7"/>
          <p:cNvPicPr>
            <a:picLocks noChangeAspect="1"/>
          </p:cNvPicPr>
          <p:nvPr/>
        </p:nvPicPr>
        <p:blipFill>
          <a:blip r:embed="rId5"/>
          <a:stretch>
            <a:fillRect/>
          </a:stretch>
        </p:blipFill>
        <p:spPr>
          <a:xfrm>
            <a:off x="8216790" y="2929359"/>
            <a:ext cx="3548180" cy="1536325"/>
          </a:xfrm>
          <a:prstGeom prst="rect">
            <a:avLst/>
          </a:prstGeom>
        </p:spPr>
      </p:pic>
    </p:spTree>
    <p:extLst>
      <p:ext uri="{BB962C8B-B14F-4D97-AF65-F5344CB8AC3E}">
        <p14:creationId xmlns:p14="http://schemas.microsoft.com/office/powerpoint/2010/main" val="496007417"/>
      </p:ext>
    </p:extLst>
  </p:cSld>
  <p:clrMapOvr>
    <a:masterClrMapping/>
  </p:clrMapOvr>
</p:sld>
</file>

<file path=ppt/theme/theme1.xml><?xml version="1.0" encoding="utf-8"?>
<a:theme xmlns:a="http://schemas.openxmlformats.org/drawingml/2006/main" name="OUS - Overordne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US - Overordnet" id="{F725D9B7-581D-4B18-9B40-92318DDFB618}" vid="{727EF508-B9FB-409F-8ED7-3BDCD2817A39}"/>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62418ED2091E434CBF63AFE041E889FC" ma:contentTypeVersion="18" ma:contentTypeDescription="Opprett et nytt dokument." ma:contentTypeScope="" ma:versionID="fdc125889c1b99089480cee7d716661b">
  <xsd:schema xmlns:xsd="http://www.w3.org/2001/XMLSchema" xmlns:xs="http://www.w3.org/2001/XMLSchema" xmlns:p="http://schemas.microsoft.com/office/2006/metadata/properties" xmlns:ns2="a2705da1-da78-4526-b601-908959b5901f" xmlns:ns3="aad7a7f7-87aa-4e50-840c-a9fdc284d9a4" targetNamespace="http://schemas.microsoft.com/office/2006/metadata/properties" ma:root="true" ma:fieldsID="b75e8a929ab2657fc2215e1447dfe7c3" ns2:_="" ns3:_="">
    <xsd:import namespace="a2705da1-da78-4526-b601-908959b5901f"/>
    <xsd:import namespace="aad7a7f7-87aa-4e50-840c-a9fdc284d9a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test"/>
                <xsd:element ref="ns2:Virkestoff"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2705da1-da78-4526-b601-908959b5901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test" ma:index="14" ma:displayName="test" ma:default="1" ma:description="test" ma:format="Dropdown" ma:internalName="test">
      <xsd:simpleType>
        <xsd:restriction base="dms:Boolean"/>
      </xsd:simpleType>
    </xsd:element>
    <xsd:element name="Virkestoff" ma:index="15" nillable="true" ma:displayName="Virkestoff" ma:description="Skriv inn virkestoffet beskrevet i kilden" ma:format="Dropdown" ma:internalName="Virkestoff">
      <xsd:simpleType>
        <xsd:restriction base="dms:Text">
          <xsd:maxLength value="255"/>
        </xsd:restriction>
      </xsd:simpleType>
    </xsd:element>
    <xsd:element name="lcf76f155ced4ddcb4097134ff3c332f" ma:index="17" nillable="true" ma:taxonomy="true" ma:internalName="lcf76f155ced4ddcb4097134ff3c332f" ma:taxonomyFieldName="MediaServiceImageTags" ma:displayName="Bildemerkelapper" ma:readOnly="false" ma:fieldId="{5cf76f15-5ced-4ddc-b409-7134ff3c332f}" ma:taxonomyMulti="true" ma:sspId="bbe3d436-fbfd-41cc-af34-671200448db8"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DateTaken" ma:index="22" nillable="true" ma:displayName="MediaServiceDateTaken" ma:hidden="true" ma:indexed="true" ma:internalName="MediaServiceDateTaken" ma:readOnly="true">
      <xsd:simpleType>
        <xsd:restriction base="dms:Text"/>
      </xsd:simpleType>
    </xsd:element>
    <xsd:element name="MediaServiceLocation" ma:index="23" nillable="true" ma:displayName="Location" ma:indexed="true"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ad7a7f7-87aa-4e50-840c-a9fdc284d9a4" elementFormDefault="qualified">
    <xsd:import namespace="http://schemas.microsoft.com/office/2006/documentManagement/types"/>
    <xsd:import namespace="http://schemas.microsoft.com/office/infopath/2007/PartnerControls"/>
    <xsd:element name="SharedWithUsers" ma:index="12"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Delingsdetaljer" ma:internalName="SharedWithDetails" ma:readOnly="true">
      <xsd:simpleType>
        <xsd:restriction base="dms:Note">
          <xsd:maxLength value="255"/>
        </xsd:restriction>
      </xsd:simpleType>
    </xsd:element>
    <xsd:element name="TaxCatchAll" ma:index="18" nillable="true" ma:displayName="Taxonomy Catch All Column" ma:hidden="true" ma:list="{86779854-9ba8-42e7-8814-f457b7b56f93}" ma:internalName="TaxCatchAll" ma:showField="CatchAllData" ma:web="aad7a7f7-87aa-4e50-840c-a9fdc284d9a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2705da1-da78-4526-b601-908959b5901f">
      <Terms xmlns="http://schemas.microsoft.com/office/infopath/2007/PartnerControls"/>
    </lcf76f155ced4ddcb4097134ff3c332f>
    <TaxCatchAll xmlns="aad7a7f7-87aa-4e50-840c-a9fdc284d9a4" xsi:nil="true"/>
    <Virkestoff xmlns="a2705da1-da78-4526-b601-908959b5901f" xsi:nil="true"/>
    <test xmlns="a2705da1-da78-4526-b601-908959b5901f">true</test>
  </documentManagement>
</p:properties>
</file>

<file path=customXml/itemProps1.xml><?xml version="1.0" encoding="utf-8"?>
<ds:datastoreItem xmlns:ds="http://schemas.openxmlformats.org/officeDocument/2006/customXml" ds:itemID="{AFAC9A00-64B8-4C8F-B509-F23C022CE5F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2705da1-da78-4526-b601-908959b5901f"/>
    <ds:schemaRef ds:uri="aad7a7f7-87aa-4e50-840c-a9fdc284d9a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D519CEB-A7A3-48A1-87DE-410C4A44A703}">
  <ds:schemaRefs>
    <ds:schemaRef ds:uri="http://schemas.microsoft.com/sharepoint/v3/contenttype/forms"/>
  </ds:schemaRefs>
</ds:datastoreItem>
</file>

<file path=customXml/itemProps3.xml><?xml version="1.0" encoding="utf-8"?>
<ds:datastoreItem xmlns:ds="http://schemas.openxmlformats.org/officeDocument/2006/customXml" ds:itemID="{B5ED4F12-3243-4AB1-B452-2BD298797A17}">
  <ds:schemaRefs>
    <ds:schemaRef ds:uri="http://schemas.microsoft.com/office/2006/metadata/properties"/>
    <ds:schemaRef ds:uri="http://purl.org/dc/terms/"/>
    <ds:schemaRef ds:uri="http://schemas.microsoft.com/office/2006/documentManagement/types"/>
    <ds:schemaRef ds:uri="http://purl.org/dc/dcmitype/"/>
    <ds:schemaRef ds:uri="a2705da1-da78-4526-b601-908959b5901f"/>
    <ds:schemaRef ds:uri="http://www.w3.org/XML/1998/namespace"/>
    <ds:schemaRef ds:uri="http://schemas.microsoft.com/office/infopath/2007/PartnerControls"/>
    <ds:schemaRef ds:uri="http://schemas.openxmlformats.org/package/2006/metadata/core-properties"/>
    <ds:schemaRef ds:uri="aad7a7f7-87aa-4e50-840c-a9fdc284d9a4"/>
    <ds:schemaRef ds:uri="http://purl.org/dc/elements/1.1/"/>
  </ds:schemaRefs>
</ds:datastoreItem>
</file>

<file path=docMetadata/LabelInfo.xml><?xml version="1.0" encoding="utf-8"?>
<clbl:labelList xmlns:clbl="http://schemas.microsoft.com/office/2020/mipLabelMetadata">
  <clbl:label id="{5b906c1f-19d2-4ac1-bea8-1ddf524e35b3}" enabled="1" method="Standard" siteId="{7f8e4cf0-71fb-489c-a336-3f9252a63908}" removed="0"/>
</clbl:labelList>
</file>

<file path=docProps/app.xml><?xml version="1.0" encoding="utf-8"?>
<Properties xmlns="http://schemas.openxmlformats.org/officeDocument/2006/extended-properties" xmlns:vt="http://schemas.openxmlformats.org/officeDocument/2006/docPropsVTypes">
  <Template>OUS - Overordnet</Template>
  <TotalTime>6546</TotalTime>
  <Words>3358</Words>
  <Application>Microsoft Office PowerPoint</Application>
  <PresentationFormat>Widescreen</PresentationFormat>
  <Paragraphs>197</Paragraphs>
  <Slides>49</Slides>
  <Notes>46</Notes>
  <HiddenSlides>0</HiddenSlides>
  <MMClips>0</MMClips>
  <ScaleCrop>false</ScaleCrop>
  <HeadingPairs>
    <vt:vector size="6" baseType="variant">
      <vt:variant>
        <vt:lpstr>Brukte skrifter</vt:lpstr>
      </vt:variant>
      <vt:variant>
        <vt:i4>2</vt:i4>
      </vt:variant>
      <vt:variant>
        <vt:lpstr>Tema</vt:lpstr>
      </vt:variant>
      <vt:variant>
        <vt:i4>1</vt:i4>
      </vt:variant>
      <vt:variant>
        <vt:lpstr>Lysbildetitler</vt:lpstr>
      </vt:variant>
      <vt:variant>
        <vt:i4>49</vt:i4>
      </vt:variant>
    </vt:vector>
  </HeadingPairs>
  <TitlesOfParts>
    <vt:vector size="52" baseType="lpstr">
      <vt:lpstr>Arial</vt:lpstr>
      <vt:lpstr>Calibri</vt:lpstr>
      <vt:lpstr>OUS - Overordnet</vt:lpstr>
      <vt:lpstr>CMS   rekvirer kur    </vt:lpstr>
      <vt:lpstr>Rekvirer kur</vt:lpstr>
      <vt:lpstr>Utfylling av rekvisisjon</vt:lpstr>
      <vt:lpstr>Velg kurdefinisjon</vt:lpstr>
      <vt:lpstr>Støtteinformasjon</vt:lpstr>
      <vt:lpstr>Blodprøver og kurkriterier</vt:lpstr>
      <vt:lpstr>Dosejustering</vt:lpstr>
      <vt:lpstr>Utelatelse</vt:lpstr>
      <vt:lpstr>Ekstra forordning i notat</vt:lpstr>
      <vt:lpstr>Godkjenn kuren</vt:lpstr>
      <vt:lpstr>Rekvirere to kurer samtidig</vt:lpstr>
      <vt:lpstr>Tre kurer for de avanserte </vt:lpstr>
      <vt:lpstr>Tilleggskomponenter</vt:lpstr>
      <vt:lpstr>Tilleggskomponenter forts.</vt:lpstr>
      <vt:lpstr>Adm.rapport</vt:lpstr>
      <vt:lpstr>Kanseller kur</vt:lpstr>
      <vt:lpstr>CMS Tidfest kur    </vt:lpstr>
      <vt:lpstr>Tidfesting</vt:lpstr>
      <vt:lpstr>Kontroller beh.sted og startdato</vt:lpstr>
      <vt:lpstr>Tidfest behandling</vt:lpstr>
      <vt:lpstr>Tidfestet kur</vt:lpstr>
      <vt:lpstr>Trykk Rekvirerte for å se kuren</vt:lpstr>
      <vt:lpstr>Endre tidfesting innenfor 1 uke</vt:lpstr>
      <vt:lpstr>Endre tidfesting mer enn en uke + seriekur</vt:lpstr>
      <vt:lpstr>PowerPoint-presentasjon</vt:lpstr>
      <vt:lpstr>Antall kurer</vt:lpstr>
      <vt:lpstr>1. kur godkjent, resten ligger avventende</vt:lpstr>
      <vt:lpstr>Tidfesting av kur</vt:lpstr>
      <vt:lpstr>Dosereduksjon</vt:lpstr>
      <vt:lpstr>Dosereduksjon videreføres i neste kur</vt:lpstr>
      <vt:lpstr>Utelatelse</vt:lpstr>
      <vt:lpstr>Hvordan holde oversikt?</vt:lpstr>
      <vt:lpstr>Alle kurene i serien er i samme rekvisisjon</vt:lpstr>
      <vt:lpstr>Behandlingsplan i DIPS, eksempel</vt:lpstr>
      <vt:lpstr>Tips for å lykkes</vt:lpstr>
      <vt:lpstr>CMS   administrer kur    </vt:lpstr>
      <vt:lpstr>Dagens kurer </vt:lpstr>
      <vt:lpstr>Administrere kur</vt:lpstr>
      <vt:lpstr>Støtteinformasjon</vt:lpstr>
      <vt:lpstr>Administrere kur forts.</vt:lpstr>
      <vt:lpstr>Legge inn ny linje</vt:lpstr>
      <vt:lpstr>Endre tidspunkt </vt:lpstr>
      <vt:lpstr>Dobbeltkontroll</vt:lpstr>
      <vt:lpstr>Skanne medikament</vt:lpstr>
      <vt:lpstr>Manglende strekkode</vt:lpstr>
      <vt:lpstr>Postproduksjoner</vt:lpstr>
      <vt:lpstr>Notater </vt:lpstr>
      <vt:lpstr>Administrasjonsrapport til DIPS</vt:lpstr>
      <vt:lpstr>Forskyv øvrige adm-tidspunkt</vt:lpstr>
    </vt:vector>
  </TitlesOfParts>
  <Company>Oslo universitetssykehus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Arne Westgaard</dc:creator>
  <cp:lastModifiedBy>Eva Britt Valaker Hektner</cp:lastModifiedBy>
  <cp:revision>282</cp:revision>
  <cp:lastPrinted>2023-09-26T12:29:20Z</cp:lastPrinted>
  <dcterms:created xsi:type="dcterms:W3CDTF">2019-05-14T07:00:02Z</dcterms:created>
  <dcterms:modified xsi:type="dcterms:W3CDTF">2023-11-29T08:04:01Z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0x01010062418ED2091E434CBF63AFE041E889FC</vt:lpwstr>
  </property>
  <property fmtid="{D5CDD505-2E9C-101B-9397-08002B2CF9AE}" pid="3" name="ClassificationContentMarkingFooterLocations">
    <vt:lpwstr>OUS - Overordnet:8</vt:lpwstr>
  </property>
  <property fmtid="{D5CDD505-2E9C-101B-9397-08002B2CF9AE}" pid="4" name="ClassificationContentMarkingFooterText">
    <vt:lpwstr>Intern</vt:lpwstr>
  </property>
  <property fmtid="{D5CDD505-2E9C-101B-9397-08002B2CF9AE}" pid="5" name="MediaServiceImageTags">
    <vt:lpwstr/>
  </property>
</Properties>
</file>