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64" r:id="rId6"/>
    <p:sldId id="461" r:id="rId7"/>
    <p:sldId id="462" r:id="rId8"/>
    <p:sldId id="463" r:id="rId9"/>
    <p:sldId id="464" r:id="rId10"/>
    <p:sldId id="465" r:id="rId11"/>
    <p:sldId id="466" r:id="rId12"/>
    <p:sldId id="467" r:id="rId13"/>
    <p:sldId id="468" r:id="rId14"/>
    <p:sldId id="469" r:id="rId15"/>
    <p:sldId id="411" r:id="rId16"/>
    <p:sldId id="414" r:id="rId17"/>
    <p:sldId id="487" r:id="rId18"/>
    <p:sldId id="459" r:id="rId19"/>
    <p:sldId id="444" r:id="rId20"/>
    <p:sldId id="449" r:id="rId21"/>
    <p:sldId id="483" r:id="rId22"/>
    <p:sldId id="455" r:id="rId23"/>
    <p:sldId id="456" r:id="rId24"/>
    <p:sldId id="450" r:id="rId25"/>
    <p:sldId id="451" r:id="rId26"/>
    <p:sldId id="452" r:id="rId27"/>
    <p:sldId id="453" r:id="rId28"/>
    <p:sldId id="454" r:id="rId29"/>
    <p:sldId id="457" r:id="rId30"/>
    <p:sldId id="383" r:id="rId31"/>
    <p:sldId id="458" r:id="rId32"/>
    <p:sldId id="486" r:id="rId33"/>
    <p:sldId id="471" r:id="rId34"/>
    <p:sldId id="472" r:id="rId35"/>
    <p:sldId id="473" r:id="rId36"/>
    <p:sldId id="474" r:id="rId37"/>
    <p:sldId id="476" r:id="rId38"/>
    <p:sldId id="477" r:id="rId39"/>
    <p:sldId id="482" r:id="rId40"/>
    <p:sldId id="479" r:id="rId41"/>
    <p:sldId id="480" r:id="rId42"/>
    <p:sldId id="481" r:id="rId43"/>
    <p:sldId id="478" r:id="rId44"/>
    <p:sldId id="475" r:id="rId45"/>
    <p:sldId id="470" r:id="rId4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395B3666-FAAE-448C-83F4-32A21BF43C82}">
          <p14:sldIdLst>
            <p14:sldId id="256"/>
            <p14:sldId id="364"/>
            <p14:sldId id="461"/>
            <p14:sldId id="462"/>
            <p14:sldId id="463"/>
            <p14:sldId id="464"/>
            <p14:sldId id="465"/>
            <p14:sldId id="466"/>
            <p14:sldId id="467"/>
            <p14:sldId id="468"/>
            <p14:sldId id="469"/>
            <p14:sldId id="411"/>
            <p14:sldId id="414"/>
            <p14:sldId id="487"/>
            <p14:sldId id="459"/>
            <p14:sldId id="444"/>
            <p14:sldId id="449"/>
            <p14:sldId id="483"/>
            <p14:sldId id="455"/>
            <p14:sldId id="456"/>
            <p14:sldId id="450"/>
            <p14:sldId id="451"/>
            <p14:sldId id="452"/>
            <p14:sldId id="453"/>
            <p14:sldId id="454"/>
            <p14:sldId id="457"/>
            <p14:sldId id="383"/>
            <p14:sldId id="458"/>
            <p14:sldId id="486"/>
            <p14:sldId id="471"/>
            <p14:sldId id="472"/>
            <p14:sldId id="473"/>
            <p14:sldId id="474"/>
            <p14:sldId id="476"/>
            <p14:sldId id="477"/>
            <p14:sldId id="482"/>
            <p14:sldId id="479"/>
            <p14:sldId id="480"/>
            <p14:sldId id="481"/>
            <p14:sldId id="478"/>
            <p14:sldId id="475"/>
            <p14:sldId id="47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92"/>
    <a:srgbClr val="007777"/>
    <a:srgbClr val="004A93"/>
    <a:srgbClr val="AFCA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87D2D-611E-4E62-8FD8-44309843F218}" v="2" dt="2023-09-01T05:15:21.758"/>
    <p1510:client id="{27B9EE07-5910-4271-8C86-8C48CF598026}" v="190" dt="2023-08-14T09:25:12.340"/>
    <p1510:client id="{7A867628-CA2D-4F5F-BCE2-962991976F16}" v="10" dt="2023-08-16T11:36:50.390"/>
    <p1510:client id="{AEA5E37A-454E-42E5-95EE-F6148E8AF583}" v="1" dt="2023-07-12T14:17:31.304"/>
    <p1510:client id="{D3AF9657-EC7C-450E-835D-E5494BE7275C}" v="1" dt="2023-09-01T10:42:34.799"/>
  </p1510:revLst>
</p1510:revInfo>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59" autoAdjust="0"/>
    <p:restoredTop sz="63075" autoAdjust="0"/>
  </p:normalViewPr>
  <p:slideViewPr>
    <p:cSldViewPr snapToGrid="0">
      <p:cViewPr varScale="1">
        <p:scale>
          <a:sx n="43" d="100"/>
          <a:sy n="43" d="100"/>
        </p:scale>
        <p:origin x="1328" y="4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3" d="100"/>
          <a:sy n="123" d="100"/>
        </p:scale>
        <p:origin x="76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Britt Valaker Hektner" userId="S::evava@ous-hf.no::2997bcfb-1929-4630-b7be-1ccd5e57639d" providerId="AD" clId="Web-{AEA5E37A-454E-42E5-95EE-F6148E8AF583}"/>
    <pc:docChg chg="modSld">
      <pc:chgData name="Eva Britt Valaker Hektner" userId="S::evava@ous-hf.no::2997bcfb-1929-4630-b7be-1ccd5e57639d" providerId="AD" clId="Web-{AEA5E37A-454E-42E5-95EE-F6148E8AF583}" dt="2023-07-12T14:17:31.304" v="0"/>
      <pc:docMkLst>
        <pc:docMk/>
      </pc:docMkLst>
      <pc:sldChg chg="delSp">
        <pc:chgData name="Eva Britt Valaker Hektner" userId="S::evava@ous-hf.no::2997bcfb-1929-4630-b7be-1ccd5e57639d" providerId="AD" clId="Web-{AEA5E37A-454E-42E5-95EE-F6148E8AF583}" dt="2023-07-12T14:17:31.304" v="0"/>
        <pc:sldMkLst>
          <pc:docMk/>
          <pc:sldMk cId="465645423" sldId="446"/>
        </pc:sldMkLst>
        <pc:picChg chg="del">
          <ac:chgData name="Eva Britt Valaker Hektner" userId="S::evava@ous-hf.no::2997bcfb-1929-4630-b7be-1ccd5e57639d" providerId="AD" clId="Web-{AEA5E37A-454E-42E5-95EE-F6148E8AF583}" dt="2023-07-12T14:17:31.304" v="0"/>
          <ac:picMkLst>
            <pc:docMk/>
            <pc:sldMk cId="465645423" sldId="446"/>
            <ac:picMk id="1026" creationId="{00000000-0000-0000-0000-000000000000}"/>
          </ac:picMkLst>
        </pc:picChg>
      </pc:sldChg>
    </pc:docChg>
  </pc:docChgLst>
  <pc:docChgLst>
    <pc:chgData name="Eva Britt Valaker Hektner" userId="S::evava@ous-hf.no::2997bcfb-1929-4630-b7be-1ccd5e57639d" providerId="AD" clId="Web-{18B87D2D-611E-4E62-8FD8-44309843F218}"/>
    <pc:docChg chg="modSld">
      <pc:chgData name="Eva Britt Valaker Hektner" userId="S::evava@ous-hf.no::2997bcfb-1929-4630-b7be-1ccd5e57639d" providerId="AD" clId="Web-{18B87D2D-611E-4E62-8FD8-44309843F218}" dt="2023-09-01T05:15:21.758" v="1" actId="20577"/>
      <pc:docMkLst>
        <pc:docMk/>
      </pc:docMkLst>
      <pc:sldChg chg="modSp">
        <pc:chgData name="Eva Britt Valaker Hektner" userId="S::evava@ous-hf.no::2997bcfb-1929-4630-b7be-1ccd5e57639d" providerId="AD" clId="Web-{18B87D2D-611E-4E62-8FD8-44309843F218}" dt="2023-09-01T05:15:21.758" v="1" actId="20577"/>
        <pc:sldMkLst>
          <pc:docMk/>
          <pc:sldMk cId="3891098967" sldId="364"/>
        </pc:sldMkLst>
        <pc:spChg chg="mod">
          <ac:chgData name="Eva Britt Valaker Hektner" userId="S::evava@ous-hf.no::2997bcfb-1929-4630-b7be-1ccd5e57639d" providerId="AD" clId="Web-{18B87D2D-611E-4E62-8FD8-44309843F218}" dt="2023-09-01T05:15:21.758" v="1" actId="20577"/>
          <ac:spMkLst>
            <pc:docMk/>
            <pc:sldMk cId="3891098967" sldId="364"/>
            <ac:spMk id="3" creationId="{00000000-0000-0000-0000-000000000000}"/>
          </ac:spMkLst>
        </pc:spChg>
      </pc:sldChg>
    </pc:docChg>
  </pc:docChgLst>
  <pc:docChgLst>
    <pc:chgData name="Eva Britt Valaker Hektner" userId="S::evava@ous-hf.no::2997bcfb-1929-4630-b7be-1ccd5e57639d" providerId="AD" clId="Web-{D3AF9657-EC7C-450E-835D-E5494BE7275C}"/>
    <pc:docChg chg="modSld">
      <pc:chgData name="Eva Britt Valaker Hektner" userId="S::evava@ous-hf.no::2997bcfb-1929-4630-b7be-1ccd5e57639d" providerId="AD" clId="Web-{D3AF9657-EC7C-450E-835D-E5494BE7275C}" dt="2023-09-01T10:42:34.799" v="0" actId="14100"/>
      <pc:docMkLst>
        <pc:docMk/>
      </pc:docMkLst>
      <pc:sldChg chg="modSp">
        <pc:chgData name="Eva Britt Valaker Hektner" userId="S::evava@ous-hf.no::2997bcfb-1929-4630-b7be-1ccd5e57639d" providerId="AD" clId="Web-{D3AF9657-EC7C-450E-835D-E5494BE7275C}" dt="2023-09-01T10:42:34.799" v="0" actId="14100"/>
        <pc:sldMkLst>
          <pc:docMk/>
          <pc:sldMk cId="1981276316" sldId="256"/>
        </pc:sldMkLst>
        <pc:spChg chg="mod">
          <ac:chgData name="Eva Britt Valaker Hektner" userId="S::evava@ous-hf.no::2997bcfb-1929-4630-b7be-1ccd5e57639d" providerId="AD" clId="Web-{D3AF9657-EC7C-450E-835D-E5494BE7275C}" dt="2023-09-01T10:42:34.799" v="0" actId="14100"/>
          <ac:spMkLst>
            <pc:docMk/>
            <pc:sldMk cId="1981276316" sldId="256"/>
            <ac:spMk id="4" creationId="{00000000-0000-0000-0000-000000000000}"/>
          </ac:spMkLst>
        </pc:spChg>
      </pc:sldChg>
    </pc:docChg>
  </pc:docChgLst>
  <pc:docChgLst>
    <pc:chgData name="Signe Mathea Malhi" userId="S::sigpar@ous-hf.no::5364eec3-dc55-465d-a761-2b142e7352c1" providerId="AD" clId="Web-{27B9EE07-5910-4271-8C86-8C48CF598026}"/>
    <pc:docChg chg="addSld delSld modSld modSection">
      <pc:chgData name="Signe Mathea Malhi" userId="S::sigpar@ous-hf.no::5364eec3-dc55-465d-a761-2b142e7352c1" providerId="AD" clId="Web-{27B9EE07-5910-4271-8C86-8C48CF598026}" dt="2023-08-14T09:25:12.340" v="162" actId="1076"/>
      <pc:docMkLst>
        <pc:docMk/>
      </pc:docMkLst>
      <pc:sldChg chg="addSp delSp modSp mod modShow">
        <pc:chgData name="Signe Mathea Malhi" userId="S::sigpar@ous-hf.no::5364eec3-dc55-465d-a761-2b142e7352c1" providerId="AD" clId="Web-{27B9EE07-5910-4271-8C86-8C48CF598026}" dt="2023-08-14T09:24:00.932" v="154"/>
        <pc:sldMkLst>
          <pc:docMk/>
          <pc:sldMk cId="1082008057" sldId="445"/>
        </pc:sldMkLst>
        <pc:spChg chg="add del">
          <ac:chgData name="Signe Mathea Malhi" userId="S::sigpar@ous-hf.no::5364eec3-dc55-465d-a761-2b142e7352c1" providerId="AD" clId="Web-{27B9EE07-5910-4271-8C86-8C48CF598026}" dt="2023-08-14T09:23:49.197" v="152"/>
          <ac:spMkLst>
            <pc:docMk/>
            <pc:sldMk cId="1082008057" sldId="445"/>
            <ac:spMk id="4" creationId="{00000000-0000-0000-0000-000000000000}"/>
          </ac:spMkLst>
        </pc:spChg>
        <pc:picChg chg="add del mod ord">
          <ac:chgData name="Signe Mathea Malhi" userId="S::sigpar@ous-hf.no::5364eec3-dc55-465d-a761-2b142e7352c1" providerId="AD" clId="Web-{27B9EE07-5910-4271-8C86-8C48CF598026}" dt="2023-08-14T09:23:49.197" v="152"/>
          <ac:picMkLst>
            <pc:docMk/>
            <pc:sldMk cId="1082008057" sldId="445"/>
            <ac:picMk id="5" creationId="{89175546-F06A-3791-E05F-12B5D74E9BA5}"/>
          </ac:picMkLst>
        </pc:picChg>
      </pc:sldChg>
      <pc:sldChg chg="mod modShow">
        <pc:chgData name="Signe Mathea Malhi" userId="S::sigpar@ous-hf.no::5364eec3-dc55-465d-a761-2b142e7352c1" providerId="AD" clId="Web-{27B9EE07-5910-4271-8C86-8C48CF598026}" dt="2023-08-14T09:05:33.029" v="62"/>
        <pc:sldMkLst>
          <pc:docMk/>
          <pc:sldMk cId="465645423" sldId="446"/>
        </pc:sldMkLst>
      </pc:sldChg>
      <pc:sldChg chg="mod modShow">
        <pc:chgData name="Signe Mathea Malhi" userId="S::sigpar@ous-hf.no::5364eec3-dc55-465d-a761-2b142e7352c1" providerId="AD" clId="Web-{27B9EE07-5910-4271-8C86-8C48CF598026}" dt="2023-08-14T09:05:59.311" v="63"/>
        <pc:sldMkLst>
          <pc:docMk/>
          <pc:sldMk cId="444543975" sldId="448"/>
        </pc:sldMkLst>
      </pc:sldChg>
      <pc:sldChg chg="addSp delSp modSp new mod modClrScheme chgLayout">
        <pc:chgData name="Signe Mathea Malhi" userId="S::sigpar@ous-hf.no::5364eec3-dc55-465d-a761-2b142e7352c1" providerId="AD" clId="Web-{27B9EE07-5910-4271-8C86-8C48CF598026}" dt="2023-08-14T09:15:45.748" v="119" actId="14100"/>
        <pc:sldMkLst>
          <pc:docMk/>
          <pc:sldMk cId="2893218799" sldId="450"/>
        </pc:sldMkLst>
        <pc:spChg chg="del">
          <ac:chgData name="Signe Mathea Malhi" userId="S::sigpar@ous-hf.no::5364eec3-dc55-465d-a761-2b142e7352c1" providerId="AD" clId="Web-{27B9EE07-5910-4271-8C86-8C48CF598026}" dt="2023-08-14T09:13:29.666" v="103"/>
          <ac:spMkLst>
            <pc:docMk/>
            <pc:sldMk cId="2893218799" sldId="450"/>
            <ac:spMk id="2" creationId="{BA343582-4AD8-A877-7048-51716640923F}"/>
          </ac:spMkLst>
        </pc:spChg>
        <pc:spChg chg="del">
          <ac:chgData name="Signe Mathea Malhi" userId="S::sigpar@ous-hf.no::5364eec3-dc55-465d-a761-2b142e7352c1" providerId="AD" clId="Web-{27B9EE07-5910-4271-8C86-8C48CF598026}" dt="2023-08-14T09:13:29.666" v="103"/>
          <ac:spMkLst>
            <pc:docMk/>
            <pc:sldMk cId="2893218799" sldId="450"/>
            <ac:spMk id="3" creationId="{8133D281-25C8-B2B8-64EA-628501653CA5}"/>
          </ac:spMkLst>
        </pc:spChg>
        <pc:spChg chg="del mod ord">
          <ac:chgData name="Signe Mathea Malhi" userId="S::sigpar@ous-hf.no::5364eec3-dc55-465d-a761-2b142e7352c1" providerId="AD" clId="Web-{27B9EE07-5910-4271-8C86-8C48CF598026}" dt="2023-08-14T09:14:37.918" v="107"/>
          <ac:spMkLst>
            <pc:docMk/>
            <pc:sldMk cId="2893218799" sldId="450"/>
            <ac:spMk id="4" creationId="{FD0949B8-95D7-B7AB-63EE-3A838851ACC8}"/>
          </ac:spMkLst>
        </pc:spChg>
        <pc:spChg chg="add mod">
          <ac:chgData name="Signe Mathea Malhi" userId="S::sigpar@ous-hf.no::5364eec3-dc55-465d-a761-2b142e7352c1" providerId="AD" clId="Web-{27B9EE07-5910-4271-8C86-8C48CF598026}" dt="2023-08-14T09:14:52.059" v="109"/>
          <ac:spMkLst>
            <pc:docMk/>
            <pc:sldMk cId="2893218799" sldId="450"/>
            <ac:spMk id="6" creationId="{425B5181-78A9-B9B7-90E2-741258A16DAA}"/>
          </ac:spMkLst>
        </pc:spChg>
        <pc:spChg chg="add del mod">
          <ac:chgData name="Signe Mathea Malhi" userId="S::sigpar@ous-hf.no::5364eec3-dc55-465d-a761-2b142e7352c1" providerId="AD" clId="Web-{27B9EE07-5910-4271-8C86-8C48CF598026}" dt="2023-08-14T09:15:20.184" v="113"/>
          <ac:spMkLst>
            <pc:docMk/>
            <pc:sldMk cId="2893218799" sldId="450"/>
            <ac:spMk id="9" creationId="{1F3B117F-8516-E529-8453-C18465B29111}"/>
          </ac:spMkLst>
        </pc:spChg>
        <pc:spChg chg="add del mod">
          <ac:chgData name="Signe Mathea Malhi" userId="S::sigpar@ous-hf.no::5364eec3-dc55-465d-a761-2b142e7352c1" providerId="AD" clId="Web-{27B9EE07-5910-4271-8C86-8C48CF598026}" dt="2023-08-14T09:14:52.059" v="109"/>
          <ac:spMkLst>
            <pc:docMk/>
            <pc:sldMk cId="2893218799" sldId="450"/>
            <ac:spMk id="12" creationId="{EC093F83-8528-CAFD-D125-F258F6974B1A}"/>
          </ac:spMkLst>
        </pc:spChg>
        <pc:picChg chg="add del mod ord">
          <ac:chgData name="Signe Mathea Malhi" userId="S::sigpar@ous-hf.no::5364eec3-dc55-465d-a761-2b142e7352c1" providerId="AD" clId="Web-{27B9EE07-5910-4271-8C86-8C48CF598026}" dt="2023-08-14T09:14:59.934" v="112"/>
          <ac:picMkLst>
            <pc:docMk/>
            <pc:sldMk cId="2893218799" sldId="450"/>
            <ac:picMk id="7" creationId="{B8DB2CAD-D0E6-663B-9765-F9C67D42EF68}"/>
          </ac:picMkLst>
        </pc:picChg>
        <pc:picChg chg="add mod">
          <ac:chgData name="Signe Mathea Malhi" userId="S::sigpar@ous-hf.no::5364eec3-dc55-465d-a761-2b142e7352c1" providerId="AD" clId="Web-{27B9EE07-5910-4271-8C86-8C48CF598026}" dt="2023-08-14T09:15:31.232" v="116" actId="14100"/>
          <ac:picMkLst>
            <pc:docMk/>
            <pc:sldMk cId="2893218799" sldId="450"/>
            <ac:picMk id="10" creationId="{A854E47C-2E89-6DBF-FAB4-4A818B4959FE}"/>
          </ac:picMkLst>
        </pc:picChg>
        <pc:picChg chg="add mod">
          <ac:chgData name="Signe Mathea Malhi" userId="S::sigpar@ous-hf.no::5364eec3-dc55-465d-a761-2b142e7352c1" providerId="AD" clId="Web-{27B9EE07-5910-4271-8C86-8C48CF598026}" dt="2023-08-14T09:15:45.748" v="119" actId="14100"/>
          <ac:picMkLst>
            <pc:docMk/>
            <pc:sldMk cId="2893218799" sldId="450"/>
            <ac:picMk id="11" creationId="{907E886C-9209-1CBB-DE15-328C6F8424A9}"/>
          </ac:picMkLst>
        </pc:picChg>
      </pc:sldChg>
      <pc:sldChg chg="addSp delSp modSp new mod modClrScheme chgLayout">
        <pc:chgData name="Signe Mathea Malhi" userId="S::sigpar@ous-hf.no::5364eec3-dc55-465d-a761-2b142e7352c1" providerId="AD" clId="Web-{27B9EE07-5910-4271-8C86-8C48CF598026}" dt="2023-08-14T09:16:17.295" v="124" actId="14100"/>
        <pc:sldMkLst>
          <pc:docMk/>
          <pc:sldMk cId="2557219122" sldId="451"/>
        </pc:sldMkLst>
        <pc:spChg chg="del">
          <ac:chgData name="Signe Mathea Malhi" userId="S::sigpar@ous-hf.no::5364eec3-dc55-465d-a761-2b142e7352c1" providerId="AD" clId="Web-{27B9EE07-5910-4271-8C86-8C48CF598026}" dt="2023-08-14T09:13:35.635" v="104"/>
          <ac:spMkLst>
            <pc:docMk/>
            <pc:sldMk cId="2557219122" sldId="451"/>
            <ac:spMk id="2" creationId="{BCE9A9D5-CC34-E3EB-7929-45115434117D}"/>
          </ac:spMkLst>
        </pc:spChg>
        <pc:spChg chg="del">
          <ac:chgData name="Signe Mathea Malhi" userId="S::sigpar@ous-hf.no::5364eec3-dc55-465d-a761-2b142e7352c1" providerId="AD" clId="Web-{27B9EE07-5910-4271-8C86-8C48CF598026}" dt="2023-08-14T09:13:35.635" v="104"/>
          <ac:spMkLst>
            <pc:docMk/>
            <pc:sldMk cId="2557219122" sldId="451"/>
            <ac:spMk id="3" creationId="{BD0E6F3C-ED04-3475-0060-7DA861E889A9}"/>
          </ac:spMkLst>
        </pc:spChg>
        <pc:spChg chg="del mod ord">
          <ac:chgData name="Signe Mathea Malhi" userId="S::sigpar@ous-hf.no::5364eec3-dc55-465d-a761-2b142e7352c1" providerId="AD" clId="Web-{27B9EE07-5910-4271-8C86-8C48CF598026}" dt="2023-08-14T09:16:11.029" v="122"/>
          <ac:spMkLst>
            <pc:docMk/>
            <pc:sldMk cId="2557219122" sldId="451"/>
            <ac:spMk id="4" creationId="{BD68D703-8F07-AF94-B6F1-540F2CAD7D27}"/>
          </ac:spMkLst>
        </pc:spChg>
        <pc:spChg chg="add mod">
          <ac:chgData name="Signe Mathea Malhi" userId="S::sigpar@ous-hf.no::5364eec3-dc55-465d-a761-2b142e7352c1" providerId="AD" clId="Web-{27B9EE07-5910-4271-8C86-8C48CF598026}" dt="2023-08-14T08:52:15.884" v="27" actId="20577"/>
          <ac:spMkLst>
            <pc:docMk/>
            <pc:sldMk cId="2557219122" sldId="451"/>
            <ac:spMk id="6" creationId="{10EF8C47-A5AA-6536-C8EB-7D1823A01289}"/>
          </ac:spMkLst>
        </pc:spChg>
        <pc:picChg chg="add mod">
          <ac:chgData name="Signe Mathea Malhi" userId="S::sigpar@ous-hf.no::5364eec3-dc55-465d-a761-2b142e7352c1" providerId="AD" clId="Web-{27B9EE07-5910-4271-8C86-8C48CF598026}" dt="2023-08-14T09:16:17.295" v="124" actId="14100"/>
          <ac:picMkLst>
            <pc:docMk/>
            <pc:sldMk cId="2557219122" sldId="451"/>
            <ac:picMk id="7" creationId="{81E56257-D622-8C49-7E6F-A0038B98F435}"/>
          </ac:picMkLst>
        </pc:picChg>
      </pc:sldChg>
      <pc:sldChg chg="addSp delSp modSp new mod modClrScheme chgLayout">
        <pc:chgData name="Signe Mathea Malhi" userId="S::sigpar@ous-hf.no::5364eec3-dc55-465d-a761-2b142e7352c1" providerId="AD" clId="Web-{27B9EE07-5910-4271-8C86-8C48CF598026}" dt="2023-08-14T09:17:43.922" v="133" actId="14100"/>
        <pc:sldMkLst>
          <pc:docMk/>
          <pc:sldMk cId="916093322" sldId="452"/>
        </pc:sldMkLst>
        <pc:spChg chg="del">
          <ac:chgData name="Signe Mathea Malhi" userId="S::sigpar@ous-hf.no::5364eec3-dc55-465d-a761-2b142e7352c1" providerId="AD" clId="Web-{27B9EE07-5910-4271-8C86-8C48CF598026}" dt="2023-08-14T09:13:40.510" v="105"/>
          <ac:spMkLst>
            <pc:docMk/>
            <pc:sldMk cId="916093322" sldId="452"/>
            <ac:spMk id="2" creationId="{6C99AB24-6FE8-FFDF-1624-38845F7F392E}"/>
          </ac:spMkLst>
        </pc:spChg>
        <pc:spChg chg="del">
          <ac:chgData name="Signe Mathea Malhi" userId="S::sigpar@ous-hf.no::5364eec3-dc55-465d-a761-2b142e7352c1" providerId="AD" clId="Web-{27B9EE07-5910-4271-8C86-8C48CF598026}" dt="2023-08-14T09:13:40.510" v="105"/>
          <ac:spMkLst>
            <pc:docMk/>
            <pc:sldMk cId="916093322" sldId="452"/>
            <ac:spMk id="3" creationId="{BB42A38F-8E15-97B1-54EE-433BAE0C3EF0}"/>
          </ac:spMkLst>
        </pc:spChg>
        <pc:spChg chg="del mod ord">
          <ac:chgData name="Signe Mathea Malhi" userId="S::sigpar@ous-hf.no::5364eec3-dc55-465d-a761-2b142e7352c1" providerId="AD" clId="Web-{27B9EE07-5910-4271-8C86-8C48CF598026}" dt="2023-08-14T09:16:30.014" v="126"/>
          <ac:spMkLst>
            <pc:docMk/>
            <pc:sldMk cId="916093322" sldId="452"/>
            <ac:spMk id="4" creationId="{BB1D2E47-E560-A7A4-0866-BAA3F5A27228}"/>
          </ac:spMkLst>
        </pc:spChg>
        <pc:spChg chg="add mod">
          <ac:chgData name="Signe Mathea Malhi" userId="S::sigpar@ous-hf.no::5364eec3-dc55-465d-a761-2b142e7352c1" providerId="AD" clId="Web-{27B9EE07-5910-4271-8C86-8C48CF598026}" dt="2023-08-14T08:52:30.993" v="37" actId="20577"/>
          <ac:spMkLst>
            <pc:docMk/>
            <pc:sldMk cId="916093322" sldId="452"/>
            <ac:spMk id="6" creationId="{961E736D-35B9-27B9-A744-D49904AB26E9}"/>
          </ac:spMkLst>
        </pc:spChg>
        <pc:picChg chg="add mod">
          <ac:chgData name="Signe Mathea Malhi" userId="S::sigpar@ous-hf.no::5364eec3-dc55-465d-a761-2b142e7352c1" providerId="AD" clId="Web-{27B9EE07-5910-4271-8C86-8C48CF598026}" dt="2023-08-14T09:17:19.531" v="130" actId="1076"/>
          <ac:picMkLst>
            <pc:docMk/>
            <pc:sldMk cId="916093322" sldId="452"/>
            <ac:picMk id="7" creationId="{04D196E4-00DC-3DA4-F0DF-84B496BB78E6}"/>
          </ac:picMkLst>
        </pc:picChg>
        <pc:picChg chg="add mod">
          <ac:chgData name="Signe Mathea Malhi" userId="S::sigpar@ous-hf.no::5364eec3-dc55-465d-a761-2b142e7352c1" providerId="AD" clId="Web-{27B9EE07-5910-4271-8C86-8C48CF598026}" dt="2023-08-14T09:17:43.922" v="133" actId="14100"/>
          <ac:picMkLst>
            <pc:docMk/>
            <pc:sldMk cId="916093322" sldId="452"/>
            <ac:picMk id="8" creationId="{DFE11FF0-3B7D-C743-AAFF-019F4AFB0B26}"/>
          </ac:picMkLst>
        </pc:picChg>
      </pc:sldChg>
      <pc:sldChg chg="addSp delSp modSp new mod modClrScheme chgLayout">
        <pc:chgData name="Signe Mathea Malhi" userId="S::sigpar@ous-hf.no::5364eec3-dc55-465d-a761-2b142e7352c1" providerId="AD" clId="Web-{27B9EE07-5910-4271-8C86-8C48CF598026}" dt="2023-08-14T09:21:42.600" v="138" actId="1076"/>
        <pc:sldMkLst>
          <pc:docMk/>
          <pc:sldMk cId="1189605457" sldId="453"/>
        </pc:sldMkLst>
        <pc:spChg chg="del">
          <ac:chgData name="Signe Mathea Malhi" userId="S::sigpar@ous-hf.no::5364eec3-dc55-465d-a761-2b142e7352c1" providerId="AD" clId="Web-{27B9EE07-5910-4271-8C86-8C48CF598026}" dt="2023-08-14T09:21:33.319" v="134"/>
          <ac:spMkLst>
            <pc:docMk/>
            <pc:sldMk cId="1189605457" sldId="453"/>
            <ac:spMk id="2" creationId="{A8D3D7EF-9405-BF9E-C4A6-0E31C5CCEE0F}"/>
          </ac:spMkLst>
        </pc:spChg>
        <pc:spChg chg="del">
          <ac:chgData name="Signe Mathea Malhi" userId="S::sigpar@ous-hf.no::5364eec3-dc55-465d-a761-2b142e7352c1" providerId="AD" clId="Web-{27B9EE07-5910-4271-8C86-8C48CF598026}" dt="2023-08-14T09:21:33.319" v="134"/>
          <ac:spMkLst>
            <pc:docMk/>
            <pc:sldMk cId="1189605457" sldId="453"/>
            <ac:spMk id="3" creationId="{D0908551-4FAB-6F1E-E2B8-3ED24BD4B122}"/>
          </ac:spMkLst>
        </pc:spChg>
        <pc:spChg chg="del">
          <ac:chgData name="Signe Mathea Malhi" userId="S::sigpar@ous-hf.no::5364eec3-dc55-465d-a761-2b142e7352c1" providerId="AD" clId="Web-{27B9EE07-5910-4271-8C86-8C48CF598026}" dt="2023-08-14T09:21:33.319" v="134"/>
          <ac:spMkLst>
            <pc:docMk/>
            <pc:sldMk cId="1189605457" sldId="453"/>
            <ac:spMk id="4" creationId="{C88D5F9C-BF24-9F43-4ADA-FC9942EC913B}"/>
          </ac:spMkLst>
        </pc:spChg>
        <pc:spChg chg="add mod">
          <ac:chgData name="Signe Mathea Malhi" userId="S::sigpar@ous-hf.no::5364eec3-dc55-465d-a761-2b142e7352c1" providerId="AD" clId="Web-{27B9EE07-5910-4271-8C86-8C48CF598026}" dt="2023-08-14T08:52:41.025" v="45" actId="20577"/>
          <ac:spMkLst>
            <pc:docMk/>
            <pc:sldMk cId="1189605457" sldId="453"/>
            <ac:spMk id="6" creationId="{EDFB185F-0781-153F-BB76-F3D61D65016D}"/>
          </ac:spMkLst>
        </pc:spChg>
        <pc:picChg chg="add mod">
          <ac:chgData name="Signe Mathea Malhi" userId="S::sigpar@ous-hf.no::5364eec3-dc55-465d-a761-2b142e7352c1" providerId="AD" clId="Web-{27B9EE07-5910-4271-8C86-8C48CF598026}" dt="2023-08-14T09:21:42.600" v="138" actId="1076"/>
          <ac:picMkLst>
            <pc:docMk/>
            <pc:sldMk cId="1189605457" sldId="453"/>
            <ac:picMk id="7" creationId="{451928F8-CCD5-3E7B-67C4-CC36C5B6AC4D}"/>
          </ac:picMkLst>
        </pc:picChg>
      </pc:sldChg>
      <pc:sldChg chg="addSp delSp modSp new mod modClrScheme chgLayout">
        <pc:chgData name="Signe Mathea Malhi" userId="S::sigpar@ous-hf.no::5364eec3-dc55-465d-a761-2b142e7352c1" providerId="AD" clId="Web-{27B9EE07-5910-4271-8C86-8C48CF598026}" dt="2023-08-14T09:23:27.431" v="149" actId="1076"/>
        <pc:sldMkLst>
          <pc:docMk/>
          <pc:sldMk cId="3721560777" sldId="454"/>
        </pc:sldMkLst>
        <pc:spChg chg="del">
          <ac:chgData name="Signe Mathea Malhi" userId="S::sigpar@ous-hf.no::5364eec3-dc55-465d-a761-2b142e7352c1" providerId="AD" clId="Web-{27B9EE07-5910-4271-8C86-8C48CF598026}" dt="2023-08-14T09:22:31.758" v="139"/>
          <ac:spMkLst>
            <pc:docMk/>
            <pc:sldMk cId="3721560777" sldId="454"/>
            <ac:spMk id="2" creationId="{6DE185FF-8281-741D-6B2F-C4BAAB39872B}"/>
          </ac:spMkLst>
        </pc:spChg>
        <pc:spChg chg="del">
          <ac:chgData name="Signe Mathea Malhi" userId="S::sigpar@ous-hf.no::5364eec3-dc55-465d-a761-2b142e7352c1" providerId="AD" clId="Web-{27B9EE07-5910-4271-8C86-8C48CF598026}" dt="2023-08-14T09:22:31.758" v="139"/>
          <ac:spMkLst>
            <pc:docMk/>
            <pc:sldMk cId="3721560777" sldId="454"/>
            <ac:spMk id="3" creationId="{1B066B08-1AE6-8304-FD5A-1C318BD49AF9}"/>
          </ac:spMkLst>
        </pc:spChg>
        <pc:spChg chg="del">
          <ac:chgData name="Signe Mathea Malhi" userId="S::sigpar@ous-hf.no::5364eec3-dc55-465d-a761-2b142e7352c1" providerId="AD" clId="Web-{27B9EE07-5910-4271-8C86-8C48CF598026}" dt="2023-08-14T09:22:31.758" v="139"/>
          <ac:spMkLst>
            <pc:docMk/>
            <pc:sldMk cId="3721560777" sldId="454"/>
            <ac:spMk id="4" creationId="{3C0FC4ED-8EE9-899A-C333-631B2A8E21D0}"/>
          </ac:spMkLst>
        </pc:spChg>
        <pc:spChg chg="add mod">
          <ac:chgData name="Signe Mathea Malhi" userId="S::sigpar@ous-hf.no::5364eec3-dc55-465d-a761-2b142e7352c1" providerId="AD" clId="Web-{27B9EE07-5910-4271-8C86-8C48CF598026}" dt="2023-08-14T08:52:52.025" v="50" actId="20577"/>
          <ac:spMkLst>
            <pc:docMk/>
            <pc:sldMk cId="3721560777" sldId="454"/>
            <ac:spMk id="6" creationId="{998DDB02-F6D5-08B4-3899-B018D3F45867}"/>
          </ac:spMkLst>
        </pc:spChg>
        <pc:picChg chg="add mod">
          <ac:chgData name="Signe Mathea Malhi" userId="S::sigpar@ous-hf.no::5364eec3-dc55-465d-a761-2b142e7352c1" providerId="AD" clId="Web-{27B9EE07-5910-4271-8C86-8C48CF598026}" dt="2023-08-14T09:22:44.196" v="143" actId="1076"/>
          <ac:picMkLst>
            <pc:docMk/>
            <pc:sldMk cId="3721560777" sldId="454"/>
            <ac:picMk id="7" creationId="{26399727-9699-87F3-F05B-705239440A90}"/>
          </ac:picMkLst>
        </pc:picChg>
        <pc:picChg chg="add mod">
          <ac:chgData name="Signe Mathea Malhi" userId="S::sigpar@ous-hf.no::5364eec3-dc55-465d-a761-2b142e7352c1" providerId="AD" clId="Web-{27B9EE07-5910-4271-8C86-8C48CF598026}" dt="2023-08-14T09:23:06.806" v="147" actId="1076"/>
          <ac:picMkLst>
            <pc:docMk/>
            <pc:sldMk cId="3721560777" sldId="454"/>
            <ac:picMk id="8" creationId="{7FB70E43-8E70-B2F1-42BD-B956574FCD61}"/>
          </ac:picMkLst>
        </pc:picChg>
        <pc:picChg chg="add mod">
          <ac:chgData name="Signe Mathea Malhi" userId="S::sigpar@ous-hf.no::5364eec3-dc55-465d-a761-2b142e7352c1" providerId="AD" clId="Web-{27B9EE07-5910-4271-8C86-8C48CF598026}" dt="2023-08-14T09:23:27.431" v="149" actId="1076"/>
          <ac:picMkLst>
            <pc:docMk/>
            <pc:sldMk cId="3721560777" sldId="454"/>
            <ac:picMk id="9" creationId="{ADEE8E63-716B-2059-2EB0-4D5D56F51125}"/>
          </ac:picMkLst>
        </pc:picChg>
      </pc:sldChg>
      <pc:sldChg chg="addSp delSp modSp add del replId">
        <pc:chgData name="Signe Mathea Malhi" userId="S::sigpar@ous-hf.no::5364eec3-dc55-465d-a761-2b142e7352c1" providerId="AD" clId="Web-{27B9EE07-5910-4271-8C86-8C48CF598026}" dt="2023-08-14T09:05:18.388" v="61" actId="1076"/>
        <pc:sldMkLst>
          <pc:docMk/>
          <pc:sldMk cId="2467546079" sldId="455"/>
        </pc:sldMkLst>
        <pc:spChg chg="del">
          <ac:chgData name="Signe Mathea Malhi" userId="S::sigpar@ous-hf.no::5364eec3-dc55-465d-a761-2b142e7352c1" providerId="AD" clId="Web-{27B9EE07-5910-4271-8C86-8C48CF598026}" dt="2023-08-14T09:04:55.200" v="57"/>
          <ac:spMkLst>
            <pc:docMk/>
            <pc:sldMk cId="2467546079" sldId="455"/>
            <ac:spMk id="4" creationId="{00000000-0000-0000-0000-000000000000}"/>
          </ac:spMkLst>
        </pc:spChg>
        <pc:picChg chg="del">
          <ac:chgData name="Signe Mathea Malhi" userId="S::sigpar@ous-hf.no::5364eec3-dc55-465d-a761-2b142e7352c1" providerId="AD" clId="Web-{27B9EE07-5910-4271-8C86-8C48CF598026}" dt="2023-08-14T09:04:35.684" v="55"/>
          <ac:picMkLst>
            <pc:docMk/>
            <pc:sldMk cId="2467546079" sldId="455"/>
            <ac:picMk id="5" creationId="{00000000-0000-0000-0000-000000000000}"/>
          </ac:picMkLst>
        </pc:picChg>
        <pc:picChg chg="mod">
          <ac:chgData name="Signe Mathea Malhi" userId="S::sigpar@ous-hf.no::5364eec3-dc55-465d-a761-2b142e7352c1" providerId="AD" clId="Web-{27B9EE07-5910-4271-8C86-8C48CF598026}" dt="2023-08-14T09:05:18.388" v="61" actId="1076"/>
          <ac:picMkLst>
            <pc:docMk/>
            <pc:sldMk cId="2467546079" sldId="455"/>
            <ac:picMk id="6" creationId="{00000000-0000-0000-0000-000000000000}"/>
          </ac:picMkLst>
        </pc:picChg>
        <pc:picChg chg="add mod ord">
          <ac:chgData name="Signe Mathea Malhi" userId="S::sigpar@ous-hf.no::5364eec3-dc55-465d-a761-2b142e7352c1" providerId="AD" clId="Web-{27B9EE07-5910-4271-8C86-8C48CF598026}" dt="2023-08-14T09:04:55.200" v="57"/>
          <ac:picMkLst>
            <pc:docMk/>
            <pc:sldMk cId="2467546079" sldId="455"/>
            <ac:picMk id="7" creationId="{CF88DD64-AF6F-B499-EE6F-8E5474EC5361}"/>
          </ac:picMkLst>
        </pc:picChg>
        <pc:picChg chg="add mod">
          <ac:chgData name="Signe Mathea Malhi" userId="S::sigpar@ous-hf.no::5364eec3-dc55-465d-a761-2b142e7352c1" providerId="AD" clId="Web-{27B9EE07-5910-4271-8C86-8C48CF598026}" dt="2023-08-14T09:05:12.607" v="60" actId="14100"/>
          <ac:picMkLst>
            <pc:docMk/>
            <pc:sldMk cId="2467546079" sldId="455"/>
            <ac:picMk id="8" creationId="{FF6C51F2-AD9B-1BF8-DB91-5B73E1A9FE75}"/>
          </ac:picMkLst>
        </pc:picChg>
      </pc:sldChg>
      <pc:sldChg chg="addSp delSp modSp add mod replId modClrScheme chgLayout">
        <pc:chgData name="Signe Mathea Malhi" userId="S::sigpar@ous-hf.no::5364eec3-dc55-465d-a761-2b142e7352c1" providerId="AD" clId="Web-{27B9EE07-5910-4271-8C86-8C48CF598026}" dt="2023-08-14T09:13:18.431" v="102" actId="14100"/>
        <pc:sldMkLst>
          <pc:docMk/>
          <pc:sldMk cId="2797559624" sldId="456"/>
        </pc:sldMkLst>
        <pc:spChg chg="mod ord">
          <ac:chgData name="Signe Mathea Malhi" userId="S::sigpar@ous-hf.no::5364eec3-dc55-465d-a761-2b142e7352c1" providerId="AD" clId="Web-{27B9EE07-5910-4271-8C86-8C48CF598026}" dt="2023-08-14T09:13:07.009" v="99"/>
          <ac:spMkLst>
            <pc:docMk/>
            <pc:sldMk cId="2797559624" sldId="456"/>
            <ac:spMk id="2" creationId="{00000000-0000-0000-0000-000000000000}"/>
          </ac:spMkLst>
        </pc:spChg>
        <pc:spChg chg="del">
          <ac:chgData name="Signe Mathea Malhi" userId="S::sigpar@ous-hf.no::5364eec3-dc55-465d-a761-2b142e7352c1" providerId="AD" clId="Web-{27B9EE07-5910-4271-8C86-8C48CF598026}" dt="2023-08-14T09:10:30.646" v="91"/>
          <ac:spMkLst>
            <pc:docMk/>
            <pc:sldMk cId="2797559624" sldId="456"/>
            <ac:spMk id="3" creationId="{00000000-0000-0000-0000-000000000000}"/>
          </ac:spMkLst>
        </pc:spChg>
        <pc:spChg chg="del">
          <ac:chgData name="Signe Mathea Malhi" userId="S::sigpar@ous-hf.no::5364eec3-dc55-465d-a761-2b142e7352c1" providerId="AD" clId="Web-{27B9EE07-5910-4271-8C86-8C48CF598026}" dt="2023-08-14T09:06:30.093" v="65"/>
          <ac:spMkLst>
            <pc:docMk/>
            <pc:sldMk cId="2797559624" sldId="456"/>
            <ac:spMk id="4" creationId="{00000000-0000-0000-0000-000000000000}"/>
          </ac:spMkLst>
        </pc:spChg>
        <pc:spChg chg="add del mod">
          <ac:chgData name="Signe Mathea Malhi" userId="S::sigpar@ous-hf.no::5364eec3-dc55-465d-a761-2b142e7352c1" providerId="AD" clId="Web-{27B9EE07-5910-4271-8C86-8C48CF598026}" dt="2023-08-14T09:07:01.562" v="70"/>
          <ac:spMkLst>
            <pc:docMk/>
            <pc:sldMk cId="2797559624" sldId="456"/>
            <ac:spMk id="8" creationId="{EB09587F-924B-A05D-B054-68321545ABDD}"/>
          </ac:spMkLst>
        </pc:spChg>
        <pc:spChg chg="add del mod">
          <ac:chgData name="Signe Mathea Malhi" userId="S::sigpar@ous-hf.no::5364eec3-dc55-465d-a761-2b142e7352c1" providerId="AD" clId="Web-{27B9EE07-5910-4271-8C86-8C48CF598026}" dt="2023-08-14T09:07:19.688" v="73"/>
          <ac:spMkLst>
            <pc:docMk/>
            <pc:sldMk cId="2797559624" sldId="456"/>
            <ac:spMk id="11" creationId="{793C5168-EAFD-2393-FF62-6C8857B5538F}"/>
          </ac:spMkLst>
        </pc:spChg>
        <pc:spChg chg="add del mod">
          <ac:chgData name="Signe Mathea Malhi" userId="S::sigpar@ous-hf.no::5364eec3-dc55-465d-a761-2b142e7352c1" providerId="AD" clId="Web-{27B9EE07-5910-4271-8C86-8C48CF598026}" dt="2023-08-14T09:07:32.907" v="75"/>
          <ac:spMkLst>
            <pc:docMk/>
            <pc:sldMk cId="2797559624" sldId="456"/>
            <ac:spMk id="14" creationId="{CDD6F05B-AEC1-C583-A62A-9CE318A1C06B}"/>
          </ac:spMkLst>
        </pc:spChg>
        <pc:spChg chg="add del mod">
          <ac:chgData name="Signe Mathea Malhi" userId="S::sigpar@ous-hf.no::5364eec3-dc55-465d-a761-2b142e7352c1" providerId="AD" clId="Web-{27B9EE07-5910-4271-8C86-8C48CF598026}" dt="2023-08-14T09:08:08.127" v="81"/>
          <ac:spMkLst>
            <pc:docMk/>
            <pc:sldMk cId="2797559624" sldId="456"/>
            <ac:spMk id="17" creationId="{58CDB96C-0695-87CD-3FF5-B3C7522679E5}"/>
          </ac:spMkLst>
        </pc:spChg>
        <pc:spChg chg="add del mod">
          <ac:chgData name="Signe Mathea Malhi" userId="S::sigpar@ous-hf.no::5364eec3-dc55-465d-a761-2b142e7352c1" providerId="AD" clId="Web-{27B9EE07-5910-4271-8C86-8C48CF598026}" dt="2023-08-14T09:08:26.565" v="83"/>
          <ac:spMkLst>
            <pc:docMk/>
            <pc:sldMk cId="2797559624" sldId="456"/>
            <ac:spMk id="21" creationId="{34F66933-BDAC-4B40-0535-0AA3B91B73B2}"/>
          </ac:spMkLst>
        </pc:spChg>
        <pc:spChg chg="add del mod">
          <ac:chgData name="Signe Mathea Malhi" userId="S::sigpar@ous-hf.no::5364eec3-dc55-465d-a761-2b142e7352c1" providerId="AD" clId="Web-{27B9EE07-5910-4271-8C86-8C48CF598026}" dt="2023-08-14T09:09:56.286" v="87"/>
          <ac:spMkLst>
            <pc:docMk/>
            <pc:sldMk cId="2797559624" sldId="456"/>
            <ac:spMk id="24" creationId="{926317A5-1BCD-AC6C-C38A-CD97C90B3D32}"/>
          </ac:spMkLst>
        </pc:spChg>
        <pc:spChg chg="add del mod ord">
          <ac:chgData name="Signe Mathea Malhi" userId="S::sigpar@ous-hf.no::5364eec3-dc55-465d-a761-2b142e7352c1" providerId="AD" clId="Web-{27B9EE07-5910-4271-8C86-8C48CF598026}" dt="2023-08-14T09:10:40.380" v="92"/>
          <ac:spMkLst>
            <pc:docMk/>
            <pc:sldMk cId="2797559624" sldId="456"/>
            <ac:spMk id="27" creationId="{603C06E6-28C9-EC25-398F-27F286542EAD}"/>
          </ac:spMkLst>
        </pc:spChg>
        <pc:spChg chg="add del mod">
          <ac:chgData name="Signe Mathea Malhi" userId="S::sigpar@ous-hf.no::5364eec3-dc55-465d-a761-2b142e7352c1" providerId="AD" clId="Web-{27B9EE07-5910-4271-8C86-8C48CF598026}" dt="2023-08-14T09:12:45.384" v="96"/>
          <ac:spMkLst>
            <pc:docMk/>
            <pc:sldMk cId="2797559624" sldId="456"/>
            <ac:spMk id="30" creationId="{6D6E8C57-4E05-5520-DE71-E74012ED25FA}"/>
          </ac:spMkLst>
        </pc:spChg>
        <pc:picChg chg="del">
          <ac:chgData name="Signe Mathea Malhi" userId="S::sigpar@ous-hf.no::5364eec3-dc55-465d-a761-2b142e7352c1" providerId="AD" clId="Web-{27B9EE07-5910-4271-8C86-8C48CF598026}" dt="2023-08-14T09:06:03.311" v="64"/>
          <ac:picMkLst>
            <pc:docMk/>
            <pc:sldMk cId="2797559624" sldId="456"/>
            <ac:picMk id="5" creationId="{00000000-0000-0000-0000-000000000000}"/>
          </ac:picMkLst>
        </pc:picChg>
        <pc:picChg chg="add del mod ord">
          <ac:chgData name="Signe Mathea Malhi" userId="S::sigpar@ous-hf.no::5364eec3-dc55-465d-a761-2b142e7352c1" providerId="AD" clId="Web-{27B9EE07-5910-4271-8C86-8C48CF598026}" dt="2023-08-14T09:06:44.531" v="69"/>
          <ac:picMkLst>
            <pc:docMk/>
            <pc:sldMk cId="2797559624" sldId="456"/>
            <ac:picMk id="6" creationId="{1AE1C9F0-87E9-BC94-A3D0-B865257A377F}"/>
          </ac:picMkLst>
        </pc:picChg>
        <pc:picChg chg="add del mod ord">
          <ac:chgData name="Signe Mathea Malhi" userId="S::sigpar@ous-hf.no::5364eec3-dc55-465d-a761-2b142e7352c1" providerId="AD" clId="Web-{27B9EE07-5910-4271-8C86-8C48CF598026}" dt="2023-08-14T09:07:16.875" v="72"/>
          <ac:picMkLst>
            <pc:docMk/>
            <pc:sldMk cId="2797559624" sldId="456"/>
            <ac:picMk id="9" creationId="{BA7349EB-7DFE-2EB9-21E7-BE9C933C7876}"/>
          </ac:picMkLst>
        </pc:picChg>
        <pc:picChg chg="add del mod ord">
          <ac:chgData name="Signe Mathea Malhi" userId="S::sigpar@ous-hf.no::5364eec3-dc55-465d-a761-2b142e7352c1" providerId="AD" clId="Web-{27B9EE07-5910-4271-8C86-8C48CF598026}" dt="2023-08-14T09:07:21.547" v="74"/>
          <ac:picMkLst>
            <pc:docMk/>
            <pc:sldMk cId="2797559624" sldId="456"/>
            <ac:picMk id="12" creationId="{26B8E514-58F4-C165-1429-C460B555C6B8}"/>
          </ac:picMkLst>
        </pc:picChg>
        <pc:picChg chg="add del mod ord">
          <ac:chgData name="Signe Mathea Malhi" userId="S::sigpar@ous-hf.no::5364eec3-dc55-465d-a761-2b142e7352c1" providerId="AD" clId="Web-{27B9EE07-5910-4271-8C86-8C48CF598026}" dt="2023-08-14T09:07:45.063" v="78"/>
          <ac:picMkLst>
            <pc:docMk/>
            <pc:sldMk cId="2797559624" sldId="456"/>
            <ac:picMk id="15" creationId="{CD086C8C-E669-1F68-E914-D37A765527B8}"/>
          </ac:picMkLst>
        </pc:picChg>
        <pc:picChg chg="add del mod ord">
          <ac:chgData name="Signe Mathea Malhi" userId="S::sigpar@ous-hf.no::5364eec3-dc55-465d-a761-2b142e7352c1" providerId="AD" clId="Web-{27B9EE07-5910-4271-8C86-8C48CF598026}" dt="2023-08-14T09:08:05.033" v="80"/>
          <ac:picMkLst>
            <pc:docMk/>
            <pc:sldMk cId="2797559624" sldId="456"/>
            <ac:picMk id="18" creationId="{494E9DA9-6D98-E078-B769-B26FA27D19E1}"/>
          </ac:picMkLst>
        </pc:picChg>
        <pc:picChg chg="add del mod ord">
          <ac:chgData name="Signe Mathea Malhi" userId="S::sigpar@ous-hf.no::5364eec3-dc55-465d-a761-2b142e7352c1" providerId="AD" clId="Web-{27B9EE07-5910-4271-8C86-8C48CF598026}" dt="2023-08-14T09:08:18.939" v="82"/>
          <ac:picMkLst>
            <pc:docMk/>
            <pc:sldMk cId="2797559624" sldId="456"/>
            <ac:picMk id="19" creationId="{2BD659D7-D791-00D5-5FB8-BFB493FE217E}"/>
          </ac:picMkLst>
        </pc:picChg>
        <pc:picChg chg="add del mod ord">
          <ac:chgData name="Signe Mathea Malhi" userId="S::sigpar@ous-hf.no::5364eec3-dc55-465d-a761-2b142e7352c1" providerId="AD" clId="Web-{27B9EE07-5910-4271-8C86-8C48CF598026}" dt="2023-08-14T09:09:06.409" v="86"/>
          <ac:picMkLst>
            <pc:docMk/>
            <pc:sldMk cId="2797559624" sldId="456"/>
            <ac:picMk id="22" creationId="{03C8C7EF-DF7A-C375-968D-C2D9E2461DA9}"/>
          </ac:picMkLst>
        </pc:picChg>
        <pc:picChg chg="add del mod ord">
          <ac:chgData name="Signe Mathea Malhi" userId="S::sigpar@ous-hf.no::5364eec3-dc55-465d-a761-2b142e7352c1" providerId="AD" clId="Web-{27B9EE07-5910-4271-8C86-8C48CF598026}" dt="2023-08-14T09:10:14.864" v="90"/>
          <ac:picMkLst>
            <pc:docMk/>
            <pc:sldMk cId="2797559624" sldId="456"/>
            <ac:picMk id="25" creationId="{A6CE5CF0-BD76-92B7-7B56-023B2E5D0940}"/>
          </ac:picMkLst>
        </pc:picChg>
        <pc:picChg chg="add del mod ord">
          <ac:chgData name="Signe Mathea Malhi" userId="S::sigpar@ous-hf.no::5364eec3-dc55-465d-a761-2b142e7352c1" providerId="AD" clId="Web-{27B9EE07-5910-4271-8C86-8C48CF598026}" dt="2023-08-14T09:12:31.180" v="95"/>
          <ac:picMkLst>
            <pc:docMk/>
            <pc:sldMk cId="2797559624" sldId="456"/>
            <ac:picMk id="28" creationId="{981C4839-4253-0EFD-147F-FFE98DDFDD07}"/>
          </ac:picMkLst>
        </pc:picChg>
        <pc:picChg chg="add mod ord">
          <ac:chgData name="Signe Mathea Malhi" userId="S::sigpar@ous-hf.no::5364eec3-dc55-465d-a761-2b142e7352c1" providerId="AD" clId="Web-{27B9EE07-5910-4271-8C86-8C48CF598026}" dt="2023-08-14T09:13:18.431" v="102" actId="14100"/>
          <ac:picMkLst>
            <pc:docMk/>
            <pc:sldMk cId="2797559624" sldId="456"/>
            <ac:picMk id="31" creationId="{0E4D19F5-50AA-B492-3AC9-C36616B17B40}"/>
          </ac:picMkLst>
        </pc:picChg>
      </pc:sldChg>
      <pc:sldChg chg="addSp delSp modSp add mod replId modClrScheme chgLayout">
        <pc:chgData name="Signe Mathea Malhi" userId="S::sigpar@ous-hf.no::5364eec3-dc55-465d-a761-2b142e7352c1" providerId="AD" clId="Web-{27B9EE07-5910-4271-8C86-8C48CF598026}" dt="2023-08-14T09:25:12.340" v="162" actId="1076"/>
        <pc:sldMkLst>
          <pc:docMk/>
          <pc:sldMk cId="1627641178" sldId="457"/>
        </pc:sldMkLst>
        <pc:spChg chg="mod ord">
          <ac:chgData name="Signe Mathea Malhi" userId="S::sigpar@ous-hf.no::5364eec3-dc55-465d-a761-2b142e7352c1" providerId="AD" clId="Web-{27B9EE07-5910-4271-8C86-8C48CF598026}" dt="2023-08-14T09:25:01.715" v="158"/>
          <ac:spMkLst>
            <pc:docMk/>
            <pc:sldMk cId="1627641178" sldId="457"/>
            <ac:spMk id="2" creationId="{00000000-0000-0000-0000-000000000000}"/>
          </ac:spMkLst>
        </pc:spChg>
        <pc:spChg chg="del">
          <ac:chgData name="Signe Mathea Malhi" userId="S::sigpar@ous-hf.no::5364eec3-dc55-465d-a761-2b142e7352c1" providerId="AD" clId="Web-{27B9EE07-5910-4271-8C86-8C48CF598026}" dt="2023-08-14T09:25:01.715" v="158"/>
          <ac:spMkLst>
            <pc:docMk/>
            <pc:sldMk cId="1627641178" sldId="457"/>
            <ac:spMk id="3" creationId="{00000000-0000-0000-0000-000000000000}"/>
          </ac:spMkLst>
        </pc:spChg>
        <pc:spChg chg="del">
          <ac:chgData name="Signe Mathea Malhi" userId="S::sigpar@ous-hf.no::5364eec3-dc55-465d-a761-2b142e7352c1" providerId="AD" clId="Web-{27B9EE07-5910-4271-8C86-8C48CF598026}" dt="2023-08-14T09:25:01.715" v="158"/>
          <ac:spMkLst>
            <pc:docMk/>
            <pc:sldMk cId="1627641178" sldId="457"/>
            <ac:spMk id="4" creationId="{00000000-0000-0000-0000-000000000000}"/>
          </ac:spMkLst>
        </pc:spChg>
        <pc:picChg chg="add mod">
          <ac:chgData name="Signe Mathea Malhi" userId="S::sigpar@ous-hf.no::5364eec3-dc55-465d-a761-2b142e7352c1" providerId="AD" clId="Web-{27B9EE07-5910-4271-8C86-8C48CF598026}" dt="2023-08-14T09:25:12.340" v="162" actId="1076"/>
          <ac:picMkLst>
            <pc:docMk/>
            <pc:sldMk cId="1627641178" sldId="457"/>
            <ac:picMk id="5" creationId="{C76FCC42-85FD-E7B3-6F6A-9C8FAF81C912}"/>
          </ac:picMkLst>
        </pc:picChg>
        <pc:picChg chg="del">
          <ac:chgData name="Signe Mathea Malhi" userId="S::sigpar@ous-hf.no::5364eec3-dc55-465d-a761-2b142e7352c1" providerId="AD" clId="Web-{27B9EE07-5910-4271-8C86-8C48CF598026}" dt="2023-08-14T09:24:51.090" v="155"/>
          <ac:picMkLst>
            <pc:docMk/>
            <pc:sldMk cId="1627641178" sldId="457"/>
            <ac:picMk id="4098" creationId="{00000000-0000-0000-0000-000000000000}"/>
          </ac:picMkLst>
        </pc:picChg>
      </pc:sldChg>
      <pc:sldChg chg="new del">
        <pc:chgData name="Signe Mathea Malhi" userId="S::sigpar@ous-hf.no::5364eec3-dc55-465d-a761-2b142e7352c1" providerId="AD" clId="Web-{27B9EE07-5910-4271-8C86-8C48CF598026}" dt="2023-08-14T09:23:36.728" v="150"/>
        <pc:sldMkLst>
          <pc:docMk/>
          <pc:sldMk cId="2573086630" sldId="457"/>
        </pc:sldMkLst>
      </pc:sldChg>
      <pc:sldChg chg="new del">
        <pc:chgData name="Signe Mathea Malhi" userId="S::sigpar@ous-hf.no::5364eec3-dc55-465d-a761-2b142e7352c1" providerId="AD" clId="Web-{27B9EE07-5910-4271-8C86-8C48CF598026}" dt="2023-08-14T09:16:33.342" v="127"/>
        <pc:sldMkLst>
          <pc:docMk/>
          <pc:sldMk cId="1956008542" sldId="458"/>
        </pc:sldMkLst>
      </pc:sldChg>
      <pc:sldChg chg="new del">
        <pc:chgData name="Signe Mathea Malhi" userId="S::sigpar@ous-hf.no::5364eec3-dc55-465d-a761-2b142e7352c1" providerId="AD" clId="Web-{27B9EE07-5910-4271-8C86-8C48CF598026}" dt="2023-08-14T09:16:07.482" v="121"/>
        <pc:sldMkLst>
          <pc:docMk/>
          <pc:sldMk cId="2201657937" sldId="458"/>
        </pc:sldMkLst>
      </pc:sldChg>
      <pc:sldChg chg="new del">
        <pc:chgData name="Signe Mathea Malhi" userId="S::sigpar@ous-hf.no::5364eec3-dc55-465d-a761-2b142e7352c1" providerId="AD" clId="Web-{27B9EE07-5910-4271-8C86-8C48CF598026}" dt="2023-08-14T09:24:56.933" v="157"/>
        <pc:sldMkLst>
          <pc:docMk/>
          <pc:sldMk cId="3751245937" sldId="458"/>
        </pc:sldMkLst>
      </pc:sldChg>
    </pc:docChg>
  </pc:docChgLst>
  <pc:docChgLst>
    <pc:chgData name="Eva Britt Valaker Hektner" userId="S::evava@ous-hf.no::2997bcfb-1929-4630-b7be-1ccd5e57639d" providerId="AD" clId="Web-{88AE274C-EC56-44C1-93BF-203E756BB20E}"/>
    <pc:docChg chg="mod modMainMaster">
      <pc:chgData name="Eva Britt Valaker Hektner" userId="S::evava@ous-hf.no::2997bcfb-1929-4630-b7be-1ccd5e57639d" providerId="AD" clId="Web-{88AE274C-EC56-44C1-93BF-203E756BB20E}" dt="2023-07-12T08:43:32.186" v="1" actId="33475"/>
      <pc:docMkLst>
        <pc:docMk/>
      </pc:docMkLst>
      <pc:sldMasterChg chg="addSp">
        <pc:chgData name="Eva Britt Valaker Hektner" userId="S::evava@ous-hf.no::2997bcfb-1929-4630-b7be-1ccd5e57639d" providerId="AD" clId="Web-{88AE274C-EC56-44C1-93BF-203E756BB20E}" dt="2023-07-12T08:43:32.186" v="0" actId="33475"/>
        <pc:sldMasterMkLst>
          <pc:docMk/>
          <pc:sldMasterMk cId="4253952370" sldId="2147483648"/>
        </pc:sldMasterMkLst>
        <pc:spChg chg="add">
          <ac:chgData name="Eva Britt Valaker Hektner" userId="S::evava@ous-hf.no::2997bcfb-1929-4630-b7be-1ccd5e57639d" providerId="AD" clId="Web-{88AE274C-EC56-44C1-93BF-203E756BB20E}" dt="2023-07-12T08:43:32.186" v="0" actId="33475"/>
          <ac:spMkLst>
            <pc:docMk/>
            <pc:sldMasterMk cId="4253952370" sldId="2147483648"/>
            <ac:spMk id="8" creationId="{D3451CFF-BB5B-4382-1073-C698A3BEDF24}"/>
          </ac:spMkLst>
        </pc:spChg>
      </pc:sldMasterChg>
    </pc:docChg>
  </pc:docChgLst>
  <pc:docChgLst>
    <pc:chgData name="Eva Britt Valaker Hektner" userId="S::evava@ous-hf.no::2997bcfb-1929-4630-b7be-1ccd5e57639d" providerId="AD" clId="Web-{7A867628-CA2D-4F5F-BCE2-962991976F16}"/>
    <pc:docChg chg="modSld">
      <pc:chgData name="Eva Britt Valaker Hektner" userId="S::evava@ous-hf.no::2997bcfb-1929-4630-b7be-1ccd5e57639d" providerId="AD" clId="Web-{7A867628-CA2D-4F5F-BCE2-962991976F16}" dt="2023-08-16T11:36:50.390" v="7" actId="1076"/>
      <pc:docMkLst>
        <pc:docMk/>
      </pc:docMkLst>
      <pc:sldChg chg="addSp delSp modSp">
        <pc:chgData name="Eva Britt Valaker Hektner" userId="S::evava@ous-hf.no::2997bcfb-1929-4630-b7be-1ccd5e57639d" providerId="AD" clId="Web-{7A867628-CA2D-4F5F-BCE2-962991976F16}" dt="2023-08-16T11:36:30.922" v="5" actId="1076"/>
        <pc:sldMkLst>
          <pc:docMk/>
          <pc:sldMk cId="2467546079" sldId="455"/>
        </pc:sldMkLst>
        <pc:picChg chg="add del mod">
          <ac:chgData name="Eva Britt Valaker Hektner" userId="S::evava@ous-hf.no::2997bcfb-1929-4630-b7be-1ccd5e57639d" providerId="AD" clId="Web-{7A867628-CA2D-4F5F-BCE2-962991976F16}" dt="2023-08-16T11:36:17.406" v="3"/>
          <ac:picMkLst>
            <pc:docMk/>
            <pc:sldMk cId="2467546079" sldId="455"/>
            <ac:picMk id="4" creationId="{3EE4F5B0-7B1E-2089-2915-73E760C37464}"/>
          </ac:picMkLst>
        </pc:picChg>
        <pc:picChg chg="add mod">
          <ac:chgData name="Eva Britt Valaker Hektner" userId="S::evava@ous-hf.no::2997bcfb-1929-4630-b7be-1ccd5e57639d" providerId="AD" clId="Web-{7A867628-CA2D-4F5F-BCE2-962991976F16}" dt="2023-08-16T11:36:30.922" v="5" actId="1076"/>
          <ac:picMkLst>
            <pc:docMk/>
            <pc:sldMk cId="2467546079" sldId="455"/>
            <ac:picMk id="9" creationId="{9DCEB7E7-6F94-CEF5-3465-CD4D9CC5DD4A}"/>
          </ac:picMkLst>
        </pc:picChg>
      </pc:sldChg>
      <pc:sldChg chg="addSp modSp">
        <pc:chgData name="Eva Britt Valaker Hektner" userId="S::evava@ous-hf.no::2997bcfb-1929-4630-b7be-1ccd5e57639d" providerId="AD" clId="Web-{7A867628-CA2D-4F5F-BCE2-962991976F16}" dt="2023-08-16T11:36:50.390" v="7" actId="1076"/>
        <pc:sldMkLst>
          <pc:docMk/>
          <pc:sldMk cId="2797559624" sldId="456"/>
        </pc:sldMkLst>
        <pc:picChg chg="add mod">
          <ac:chgData name="Eva Britt Valaker Hektner" userId="S::evava@ous-hf.no::2997bcfb-1929-4630-b7be-1ccd5e57639d" providerId="AD" clId="Web-{7A867628-CA2D-4F5F-BCE2-962991976F16}" dt="2023-08-16T11:36:50.390" v="7" actId="1076"/>
          <ac:picMkLst>
            <pc:docMk/>
            <pc:sldMk cId="2797559624" sldId="456"/>
            <ac:picMk id="4" creationId="{BECCD56C-0327-27B4-A315-76963923184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4E7D081D-00C4-4F27-9FB7-56F92581F7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dirty="0"/>
          </a:p>
        </p:txBody>
      </p:sp>
      <p:sp>
        <p:nvSpPr>
          <p:cNvPr id="3" name="Plassholder for dato 2">
            <a:extLst>
              <a:ext uri="{FF2B5EF4-FFF2-40B4-BE49-F238E27FC236}">
                <a16:creationId xmlns:a16="http://schemas.microsoft.com/office/drawing/2014/main" id="{9BACA8F7-0286-4A69-9296-22043389E7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F7D19B-ABB8-405D-A632-EBD6DB666D36}" type="datetimeFigureOut">
              <a:rPr lang="nb-NO" smtClean="0"/>
              <a:t>29.11.2023</a:t>
            </a:fld>
            <a:endParaRPr lang="nb-NO" dirty="0"/>
          </a:p>
        </p:txBody>
      </p:sp>
      <p:sp>
        <p:nvSpPr>
          <p:cNvPr id="4" name="Plassholder for bunntekst 3">
            <a:extLst>
              <a:ext uri="{FF2B5EF4-FFF2-40B4-BE49-F238E27FC236}">
                <a16:creationId xmlns:a16="http://schemas.microsoft.com/office/drawing/2014/main" id="{C6CA398D-6E38-4B3E-8448-CD13E404EC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dirty="0"/>
          </a:p>
        </p:txBody>
      </p:sp>
      <p:sp>
        <p:nvSpPr>
          <p:cNvPr id="5" name="Plassholder for lysbildenummer 4">
            <a:extLst>
              <a:ext uri="{FF2B5EF4-FFF2-40B4-BE49-F238E27FC236}">
                <a16:creationId xmlns:a16="http://schemas.microsoft.com/office/drawing/2014/main" id="{DF9B3648-8466-4A18-B775-5927BEB2BA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817C7-0CD1-4AB6-A161-706ECA8E8AE3}" type="slidenum">
              <a:rPr lang="nb-NO" smtClean="0"/>
              <a:t>‹#›</a:t>
            </a:fld>
            <a:endParaRPr lang="nb-NO" dirty="0"/>
          </a:p>
        </p:txBody>
      </p:sp>
    </p:spTree>
    <p:extLst>
      <p:ext uri="{BB962C8B-B14F-4D97-AF65-F5344CB8AC3E}">
        <p14:creationId xmlns:p14="http://schemas.microsoft.com/office/powerpoint/2010/main" val="1889214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AAF9F-1699-E943-ACCE-9682E6851D55}" type="datetimeFigureOut">
              <a:rPr lang="nb-NO" smtClean="0"/>
              <a:t>29.11.2023</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dirty="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9F8C22-4B7E-C849-A7FA-08599E78BF2C}" type="slidenum">
              <a:rPr lang="nb-NO" smtClean="0"/>
              <a:t>‹#›</a:t>
            </a:fld>
            <a:endParaRPr lang="nb-NO" dirty="0"/>
          </a:p>
        </p:txBody>
      </p:sp>
    </p:spTree>
    <p:extLst>
      <p:ext uri="{BB962C8B-B14F-4D97-AF65-F5344CB8AC3E}">
        <p14:creationId xmlns:p14="http://schemas.microsoft.com/office/powerpoint/2010/main" val="1171688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Aft>
                <a:spcPts val="0"/>
              </a:spcAft>
            </a:pPr>
            <a:r>
              <a:rPr lang="nb-NO" sz="1600" dirty="0" smtClean="0">
                <a:effectLst/>
                <a:latin typeface="+mn-lt"/>
                <a:ea typeface="Calibri"/>
                <a:cs typeface="Times New Roman"/>
              </a:rPr>
              <a:t>Velkommen til oppfriskningskurs i CMS!</a:t>
            </a:r>
            <a:r>
              <a:rPr lang="nb-NO" sz="1600" baseline="0" dirty="0" smtClean="0">
                <a:effectLst/>
                <a:latin typeface="+mn-lt"/>
                <a:ea typeface="Calibri"/>
                <a:cs typeface="Times New Roman"/>
              </a:rPr>
              <a:t> Veldig hyggelig at så mange har tatt seg tid til å delta! Vi ønsker å t</a:t>
            </a:r>
            <a:r>
              <a:rPr lang="nb-NO" sz="1600" dirty="0" smtClean="0">
                <a:effectLst/>
                <a:latin typeface="+mn-lt"/>
                <a:ea typeface="Calibri"/>
                <a:cs typeface="Times New Roman"/>
              </a:rPr>
              <a:t>a opp kurset</a:t>
            </a:r>
            <a:r>
              <a:rPr lang="nb-NO" sz="1600" baseline="0" dirty="0" smtClean="0">
                <a:effectLst/>
                <a:latin typeface="+mn-lt"/>
                <a:ea typeface="Calibri"/>
                <a:cs typeface="Times New Roman"/>
              </a:rPr>
              <a:t> her i teams slik at de som ikke hadde mulighet til å delta i dag, kan se det senere. Vi trenger samtykke fra dere til dette, så skriv gjerne i chatten at dere godkjenner opptak. Det er fint å vite hvem vi når med dette kurset, så skriv gjerne samtidig i chatten hvilket sykehus dere er fra og eventuelt hvor mange dere er i rommet. Dersom det dukker opp spørsmål underveis, er det fint om dere skriver dem i chatten. Vi svarer på disse fortløpende. </a:t>
            </a:r>
          </a:p>
          <a:p>
            <a:pPr>
              <a:spcAft>
                <a:spcPts val="0"/>
              </a:spcAft>
            </a:pPr>
            <a:r>
              <a:rPr lang="nb-NO" sz="1600" dirty="0" smtClean="0">
                <a:effectLst/>
                <a:latin typeface="+mn-lt"/>
                <a:ea typeface="Calibri"/>
                <a:cs typeface="Times New Roman"/>
              </a:rPr>
              <a:t>I denne første</a:t>
            </a:r>
            <a:r>
              <a:rPr lang="nb-NO" sz="1600" baseline="0" dirty="0" smtClean="0">
                <a:effectLst/>
                <a:latin typeface="+mn-lt"/>
                <a:ea typeface="Calibri"/>
                <a:cs typeface="Times New Roman"/>
              </a:rPr>
              <a:t> delen skal Karen presentere arbeidet vi er i gang med i forhold til ny regional MKB løsning. Videre tar vi en rask introduksjon av hele sløyfen fra kuren rekvireres, produseres og administreres. Deretter går vi videre med tips og triks i bruk av CMS. Dette forsøker vi å komme igjennom på tre kvarter før vi logger på for del 2 av kurset. Her deler vi oss i en klinisk- og en apotek-del. Her skal vi gå litt nærmere inn på de arbeidsoppgavene den enkelte skal gjøre i CMS.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a:t>
            </a:fld>
            <a:endParaRPr lang="nb-NO" dirty="0"/>
          </a:p>
        </p:txBody>
      </p:sp>
    </p:spTree>
    <p:extLst>
      <p:ext uri="{BB962C8B-B14F-4D97-AF65-F5344CB8AC3E}">
        <p14:creationId xmlns:p14="http://schemas.microsoft.com/office/powerpoint/2010/main" val="123658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777D6FDB-08F3-4EC5-AF22-D1DFC87E7BC2}" type="slidenum">
              <a:rPr lang="nb-NO" smtClean="0"/>
              <a:t>18</a:t>
            </a:fld>
            <a:endParaRPr lang="nb-NO"/>
          </a:p>
        </p:txBody>
      </p:sp>
    </p:spTree>
    <p:extLst>
      <p:ext uri="{BB962C8B-B14F-4D97-AF65-F5344CB8AC3E}">
        <p14:creationId xmlns:p14="http://schemas.microsoft.com/office/powerpoint/2010/main" val="784810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a:t>
            </a:r>
            <a:r>
              <a:rPr lang="nb-NO" baseline="0" dirty="0"/>
              <a:t> første steget i legemiddelsløyfen er rekvirering. Gjøres av lege. Ved serierekvirering kan sykepleier med tilgang «delegert godkjenning» godkjenne fra 2. kur i serien.</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19</a:t>
            </a:fld>
            <a:endParaRPr lang="nb-NO" dirty="0"/>
          </a:p>
        </p:txBody>
      </p:sp>
    </p:spTree>
    <p:extLst>
      <p:ext uri="{BB962C8B-B14F-4D97-AF65-F5344CB8AC3E}">
        <p14:creationId xmlns:p14="http://schemas.microsoft.com/office/powerpoint/2010/main" val="2540027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Gjøres hovedsakelig av lege,</a:t>
            </a:r>
            <a:r>
              <a:rPr lang="nb-NO" baseline="0" dirty="0"/>
              <a:t> men kan også gjøres av sykepleier eller kontorpersonale. Dersom kur ikke kan gis den dagen det er rekvirert, </a:t>
            </a:r>
            <a:r>
              <a:rPr lang="nb-NO" baseline="0" dirty="0" smtClean="0"/>
              <a:t>må </a:t>
            </a:r>
            <a:r>
              <a:rPr lang="nb-NO" baseline="0" dirty="0"/>
              <a:t>kuren flyttes til neste dag ved endring av </a:t>
            </a:r>
            <a:r>
              <a:rPr lang="nb-NO" baseline="0" dirty="0" smtClean="0"/>
              <a:t>tidfesting for at sykepleier skal kunne </a:t>
            </a:r>
            <a:r>
              <a:rPr lang="nb-NO" baseline="0" dirty="0" err="1" smtClean="0"/>
              <a:t>adminstrere</a:t>
            </a:r>
            <a:r>
              <a:rPr lang="nb-NO" baseline="0" dirty="0" smtClean="0"/>
              <a:t> kuren elektronisk. Dersom kuren administreres annen dag enn den er tidfestet til, må man bruke manuelle rutiner.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20</a:t>
            </a:fld>
            <a:endParaRPr lang="nb-NO" dirty="0"/>
          </a:p>
        </p:txBody>
      </p:sp>
    </p:spTree>
    <p:extLst>
      <p:ext uri="{BB962C8B-B14F-4D97-AF65-F5344CB8AC3E}">
        <p14:creationId xmlns:p14="http://schemas.microsoft.com/office/powerpoint/2010/main" val="60328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479F8C22-4B7E-C849-A7FA-08599E78BF2C}" type="slidenum">
              <a:rPr lang="nb-NO" smtClean="0"/>
              <a:t>21</a:t>
            </a:fld>
            <a:endParaRPr lang="nb-NO" dirty="0"/>
          </a:p>
        </p:txBody>
      </p:sp>
    </p:spTree>
    <p:extLst>
      <p:ext uri="{BB962C8B-B14F-4D97-AF65-F5344CB8AC3E}">
        <p14:creationId xmlns:p14="http://schemas.microsoft.com/office/powerpoint/2010/main" val="60352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Administrering</a:t>
            </a:r>
            <a:r>
              <a:rPr lang="nb-NO" baseline="0" dirty="0"/>
              <a:t> av kur gjøres av sykepleier. Administrasjonsskjemaet inneholder handlingslinjer for alle stegene i en kur. Hver linje åpnes og bekreftes når handlingen eller kontrollen utføres. </a:t>
            </a:r>
            <a:r>
              <a:rPr lang="nb-NO" baseline="0" dirty="0" smtClean="0"/>
              <a:t>Klokkeslettene til venstre kommer fra tidfesting og indikerer rekkefølge og tidsintervaller. Ved godkjenning av handlingslinjer, vil det komme signatur, dato og klokkeslett til høyre i bildet. </a:t>
            </a:r>
          </a:p>
        </p:txBody>
      </p:sp>
      <p:sp>
        <p:nvSpPr>
          <p:cNvPr id="4" name="Plassholder for lysbildenummer 3"/>
          <p:cNvSpPr>
            <a:spLocks noGrp="1"/>
          </p:cNvSpPr>
          <p:nvPr>
            <p:ph type="sldNum" sz="quarter" idx="10"/>
          </p:nvPr>
        </p:nvSpPr>
        <p:spPr/>
        <p:txBody>
          <a:bodyPr/>
          <a:lstStyle/>
          <a:p>
            <a:fld id="{479F8C22-4B7E-C849-A7FA-08599E78BF2C}" type="slidenum">
              <a:rPr lang="nb-NO" smtClean="0"/>
              <a:t>26</a:t>
            </a:fld>
            <a:endParaRPr lang="nb-NO" dirty="0"/>
          </a:p>
        </p:txBody>
      </p:sp>
    </p:spTree>
    <p:extLst>
      <p:ext uri="{BB962C8B-B14F-4D97-AF65-F5344CB8AC3E}">
        <p14:creationId xmlns:p14="http://schemas.microsoft.com/office/powerpoint/2010/main" val="2666870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nb-NO"/>
              <a:t>Kurene</a:t>
            </a:r>
            <a:r>
              <a:rPr lang="nb-NO" altLang="nb-NO" baseline="0"/>
              <a:t> </a:t>
            </a:r>
            <a:r>
              <a:rPr lang="nb-NO" altLang="nb-NO" baseline="0" dirty="0"/>
              <a:t>ligger aktive fra rekvirering til kuren er ferdig administrert eller blir kansellert. </a:t>
            </a:r>
            <a:endParaRPr lang="nb-NO" altLang="nb-NO"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Sykehuspartner har ansvar</a:t>
            </a:r>
            <a:r>
              <a:rPr lang="nb-NO" baseline="0" dirty="0"/>
              <a:t> for brukerstøtte i samarbeid med fagforvaltningen. Ta kontakt via «Min sykehuspartner» på sykehusets intranett. Der kan du melde feil, behov for nye kurer eller behov for brukerveiledning. </a:t>
            </a:r>
            <a:r>
              <a:rPr lang="nb-NO" baseline="0" dirty="0" smtClean="0"/>
              <a:t>Raskeste saksgang er ved å melde feil skriftlig. Det er ikke behov for å skrive mye. Sakene overføres fortløpende til oss og vi etterstreber kort behandlingstid.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28</a:t>
            </a:fld>
            <a:endParaRPr lang="nb-NO" dirty="0"/>
          </a:p>
        </p:txBody>
      </p:sp>
    </p:spTree>
    <p:extLst>
      <p:ext uri="{BB962C8B-B14F-4D97-AF65-F5344CB8AC3E}">
        <p14:creationId xmlns:p14="http://schemas.microsoft.com/office/powerpoint/2010/main" val="3160508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29</a:t>
            </a:fld>
            <a:endParaRPr lang="nb-NO" dirty="0"/>
          </a:p>
        </p:txBody>
      </p:sp>
    </p:spTree>
    <p:extLst>
      <p:ext uri="{BB962C8B-B14F-4D97-AF65-F5344CB8AC3E}">
        <p14:creationId xmlns:p14="http://schemas.microsoft.com/office/powerpoint/2010/main" val="3695346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a:t>
            </a:r>
            <a:r>
              <a:rPr lang="nb-NO" baseline="0" dirty="0" smtClean="0"/>
              <a:t> tidfester kurer for å si hvilken dag og klokkeslett kuren skal gis. Det er viktig at kurer tidfestes til det klokkeslettet pasienten skal kobles til og starte kur, eventuelt prehydrering. Dette gjør at apoteket får en prioritert arbeidsliste og at kurer leveres til riktig tid og at holdbarhet på kuren ikke går ut før den er administrert. Det er viktig at klinikkene innarbeider gode rutiner på å tidfeste kurer til riktig oppstartstidspunkt. Sykepleiere og leger har tilgang til tidfesting. </a:t>
            </a:r>
          </a:p>
        </p:txBody>
      </p:sp>
      <p:sp>
        <p:nvSpPr>
          <p:cNvPr id="4" name="Plassholder for lysbildenummer 3"/>
          <p:cNvSpPr>
            <a:spLocks noGrp="1"/>
          </p:cNvSpPr>
          <p:nvPr>
            <p:ph type="sldNum" sz="quarter" idx="10"/>
          </p:nvPr>
        </p:nvSpPr>
        <p:spPr/>
        <p:txBody>
          <a:bodyPr/>
          <a:lstStyle/>
          <a:p>
            <a:fld id="{777D6FDB-08F3-4EC5-AF22-D1DFC87E7BC2}" type="slidenum">
              <a:rPr lang="nb-NO" smtClean="0"/>
              <a:t>30</a:t>
            </a:fld>
            <a:endParaRPr lang="nb-NO"/>
          </a:p>
        </p:txBody>
      </p:sp>
    </p:spTree>
    <p:extLst>
      <p:ext uri="{BB962C8B-B14F-4D97-AF65-F5344CB8AC3E}">
        <p14:creationId xmlns:p14="http://schemas.microsoft.com/office/powerpoint/2010/main" val="497564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Enkelte</a:t>
            </a:r>
            <a:r>
              <a:rPr lang="nb-NO" baseline="0" dirty="0" smtClean="0"/>
              <a:t> kurer må tidfestes og administreres til faste klokkeslett. </a:t>
            </a:r>
            <a:r>
              <a:rPr lang="nb-NO" dirty="0" smtClean="0"/>
              <a:t>Det er lagt inn </a:t>
            </a:r>
            <a:r>
              <a:rPr lang="nb-NO" dirty="0" err="1" smtClean="0"/>
              <a:t>default</a:t>
            </a:r>
            <a:r>
              <a:rPr lang="nb-NO" dirty="0" smtClean="0"/>
              <a:t> tidfestings-tidspunkt på disse kurene. Oppstartstidspunkt på disse kurene bør ikke endres fordi det kan påvirke tidspunkter senere i kuren og eventuelt skape krøll ved at administreringer skyves over døgnskillet.</a:t>
            </a:r>
            <a:r>
              <a:rPr lang="nb-NO" baseline="0" dirty="0" smtClean="0"/>
              <a:t> </a:t>
            </a:r>
            <a:r>
              <a:rPr lang="nb-NO" b="1" baseline="0" dirty="0" smtClean="0"/>
              <a:t>Kurene er nå merket </a:t>
            </a:r>
            <a:r>
              <a:rPr lang="nb-NO" baseline="0" dirty="0" smtClean="0"/>
              <a:t>og det kommer en pop-up som gjør oppmerksom på at kuren er </a:t>
            </a:r>
            <a:r>
              <a:rPr lang="nb-NO" b="1" baseline="0" dirty="0" smtClean="0"/>
              <a:t>«tidssensitiv» </a:t>
            </a:r>
            <a:r>
              <a:rPr lang="nb-NO" baseline="0" dirty="0" smtClean="0"/>
              <a:t>og at klokkeslett ikke skal endres. </a:t>
            </a:r>
          </a:p>
        </p:txBody>
      </p:sp>
      <p:sp>
        <p:nvSpPr>
          <p:cNvPr id="4" name="Plassholder for lysbildenummer 3"/>
          <p:cNvSpPr>
            <a:spLocks noGrp="1"/>
          </p:cNvSpPr>
          <p:nvPr>
            <p:ph type="sldNum" sz="quarter" idx="10"/>
          </p:nvPr>
        </p:nvSpPr>
        <p:spPr/>
        <p:txBody>
          <a:bodyPr/>
          <a:lstStyle/>
          <a:p>
            <a:fld id="{777D6FDB-08F3-4EC5-AF22-D1DFC87E7BC2}" type="slidenum">
              <a:rPr lang="nb-NO" smtClean="0"/>
              <a:t>31</a:t>
            </a:fld>
            <a:endParaRPr lang="nb-NO"/>
          </a:p>
        </p:txBody>
      </p:sp>
    </p:spTree>
    <p:extLst>
      <p:ext uri="{BB962C8B-B14F-4D97-AF65-F5344CB8AC3E}">
        <p14:creationId xmlns:p14="http://schemas.microsoft.com/office/powerpoint/2010/main" val="411769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smtClean="0"/>
              <a:t>Men før vi slipper til Karen,</a:t>
            </a:r>
            <a:r>
              <a:rPr lang="nb-NO" sz="1200" baseline="0" dirty="0" smtClean="0"/>
              <a:t> skal vi bare raskt presentere oss. Her er bilde av oss som er på jobb i Forskningsveien 2 i dag. </a:t>
            </a:r>
          </a:p>
          <a:p>
            <a:r>
              <a:rPr lang="nb-NO" sz="1200" baseline="0" dirty="0" smtClean="0"/>
              <a:t>Regional fagforvaltning medikamentell behandling j</a:t>
            </a:r>
            <a:r>
              <a:rPr lang="nb-NO" sz="1200" dirty="0" smtClean="0"/>
              <a:t>obber innenfor tre hovedområder: </a:t>
            </a:r>
          </a:p>
          <a:p>
            <a:pPr marL="171450" indent="-171450">
              <a:buFont typeface="Arial" panose="020B0604020202020204" pitchFamily="34" charset="0"/>
              <a:buChar char="•"/>
            </a:pPr>
            <a:r>
              <a:rPr lang="nb-NO" dirty="0" smtClean="0"/>
              <a:t>Vedlikehold av kur-biblioteket og opprettelse av nye kurer </a:t>
            </a:r>
          </a:p>
          <a:p>
            <a:pPr marL="171450" indent="-171450">
              <a:buFont typeface="Arial" panose="020B0604020202020204" pitchFamily="34" charset="0"/>
              <a:buChar char="•"/>
            </a:pPr>
            <a:r>
              <a:rPr lang="nb-NO" baseline="0" dirty="0" smtClean="0"/>
              <a:t>Gir</a:t>
            </a:r>
            <a:r>
              <a:rPr lang="nb-NO" dirty="0" smtClean="0"/>
              <a:t> brukerstøtte, lager brukerveiledninger og kursmateriell</a:t>
            </a:r>
          </a:p>
          <a:p>
            <a:pPr marL="171450" indent="-171450">
              <a:buFont typeface="Arial" panose="020B0604020202020204" pitchFamily="34" charset="0"/>
              <a:buChar char="•"/>
            </a:pPr>
            <a:r>
              <a:rPr lang="nb-NO" dirty="0" smtClean="0"/>
              <a:t>Samarbeider med leverandør om vedlikehold</a:t>
            </a:r>
            <a:r>
              <a:rPr lang="nb-NO" baseline="0" dirty="0" smtClean="0"/>
              <a:t> av programvaren, gjør </a:t>
            </a:r>
            <a:r>
              <a:rPr lang="nb-NO" baseline="0" dirty="0" err="1" smtClean="0"/>
              <a:t>feilsøk</a:t>
            </a:r>
            <a:r>
              <a:rPr lang="nb-NO" baseline="0" dirty="0" smtClean="0"/>
              <a:t> og melder endringsønsker</a:t>
            </a:r>
            <a:r>
              <a:rPr lang="nb-NO" dirty="0" smtClean="0"/>
              <a:t>. Og nå er vi med i prosjektet for å anskaffe og ta i bruk ny programvare når CMS skal fases ut  </a:t>
            </a:r>
          </a:p>
          <a:p>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2</a:t>
            </a:fld>
            <a:endParaRPr lang="nb-NO" dirty="0"/>
          </a:p>
        </p:txBody>
      </p:sp>
    </p:spTree>
    <p:extLst>
      <p:ext uri="{BB962C8B-B14F-4D97-AF65-F5344CB8AC3E}">
        <p14:creationId xmlns:p14="http://schemas.microsoft.com/office/powerpoint/2010/main" val="674950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For disse kurene hvor det er lagt inn en slik pop-up, skal man ikke endre den oppsatte tidfestingsklokkeslettet. </a:t>
            </a:r>
            <a:endParaRPr lang="nb-NO" dirty="0"/>
          </a:p>
        </p:txBody>
      </p:sp>
      <p:sp>
        <p:nvSpPr>
          <p:cNvPr id="4" name="Plassholder for lysbildenummer 3"/>
          <p:cNvSpPr>
            <a:spLocks noGrp="1"/>
          </p:cNvSpPr>
          <p:nvPr>
            <p:ph type="sldNum" sz="quarter" idx="10"/>
          </p:nvPr>
        </p:nvSpPr>
        <p:spPr/>
        <p:txBody>
          <a:bodyPr/>
          <a:lstStyle/>
          <a:p>
            <a:fld id="{777D6FDB-08F3-4EC5-AF22-D1DFC87E7BC2}" type="slidenum">
              <a:rPr lang="nb-NO" smtClean="0"/>
              <a:t>32</a:t>
            </a:fld>
            <a:endParaRPr lang="nb-NO"/>
          </a:p>
        </p:txBody>
      </p:sp>
    </p:spTree>
    <p:extLst>
      <p:ext uri="{BB962C8B-B14F-4D97-AF65-F5344CB8AC3E}">
        <p14:creationId xmlns:p14="http://schemas.microsoft.com/office/powerpoint/2010/main" val="2207505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Det har vært vanskelig for apoteket å se forskjell på disse kurene som har faste klokkeslett og andre kurer hvor tidfesting og oppstart ikke har så mye å si annet enn at man ønsker å starte så raskt som mulig. Dette har ført til at kurer ikke blir levert i tide til oppstart og man får ikke </a:t>
            </a:r>
            <a:r>
              <a:rPr lang="nb-NO" baseline="0" dirty="0" err="1" smtClean="0"/>
              <a:t>adminstrert</a:t>
            </a:r>
            <a:r>
              <a:rPr lang="nb-NO" baseline="0" dirty="0" smtClean="0"/>
              <a:t> kuren på riktig tidspunkt.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Det er nå mulig for apoteket å avdekke hvilke kurer dette</a:t>
            </a:r>
            <a:r>
              <a:rPr lang="nb-NO" baseline="0" dirty="0" smtClean="0"/>
              <a:t> gjelder fordi denne setningen er synlig ved farmasøytgodkjenning. Det er opp til </a:t>
            </a:r>
            <a:r>
              <a:rPr lang="nb-NO" b="1" baseline="0" dirty="0" smtClean="0"/>
              <a:t>hvert apotek å innarbeide rutiner slik at de fanger opp kurene som er merket som tidssensitive </a:t>
            </a:r>
            <a:r>
              <a:rPr lang="nb-NO" baseline="0" dirty="0" smtClean="0"/>
              <a:t>og vi håper at dette blir etterfulgt slik at avdelingene får levert disse kurene i tide slik at de kan administrere til riktig tid.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777D6FDB-08F3-4EC5-AF22-D1DFC87E7BC2}" type="slidenum">
              <a:rPr lang="nb-NO" smtClean="0"/>
              <a:t>33</a:t>
            </a:fld>
            <a:endParaRPr lang="nb-NO"/>
          </a:p>
        </p:txBody>
      </p:sp>
    </p:spTree>
    <p:extLst>
      <p:ext uri="{BB962C8B-B14F-4D97-AF65-F5344CB8AC3E}">
        <p14:creationId xmlns:p14="http://schemas.microsoft.com/office/powerpoint/2010/main" val="3382033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har</a:t>
            </a:r>
            <a:r>
              <a:rPr lang="nb-NO" baseline="0" dirty="0" smtClean="0"/>
              <a:t> vært mye usikkerhet rundt at det ved rekvirering av karboplatin var mulig å legge inn verdi for kreatinin clearance. Gjaldt dette fra blodprøver, estimert GFR eller målt GFR? Etter diskusjon i fagmiljøet kom man fram til at Målt GFR </a:t>
            </a:r>
            <a:r>
              <a:rPr lang="nb-NO" b="1" baseline="0" dirty="0" smtClean="0"/>
              <a:t>(fra nukleærmedisinsk GFR</a:t>
            </a:r>
            <a:r>
              <a:rPr lang="nb-NO" baseline="0" dirty="0" smtClean="0"/>
              <a:t>) er det mest riktige å legge inn dersom det ikke bare skal legges inn kreatinin fra blodprøver. Vi har derfor endret teksten ved dette feltet i CMS. Dersom man legger inn både kreatinin-verdi og målt GFR, vil GFR overprøve kreatinin i utregning av karboplatin</a:t>
            </a:r>
          </a:p>
        </p:txBody>
      </p:sp>
      <p:sp>
        <p:nvSpPr>
          <p:cNvPr id="4" name="Plassholder for lysbildenummer 3"/>
          <p:cNvSpPr>
            <a:spLocks noGrp="1"/>
          </p:cNvSpPr>
          <p:nvPr>
            <p:ph type="sldNum" sz="quarter" idx="10"/>
          </p:nvPr>
        </p:nvSpPr>
        <p:spPr/>
        <p:txBody>
          <a:bodyPr/>
          <a:lstStyle/>
          <a:p>
            <a:fld id="{777D6FDB-08F3-4EC5-AF22-D1DFC87E7BC2}" type="slidenum">
              <a:rPr lang="nb-NO" smtClean="0"/>
              <a:t>34</a:t>
            </a:fld>
            <a:endParaRPr lang="nb-NO"/>
          </a:p>
        </p:txBody>
      </p:sp>
    </p:spTree>
    <p:extLst>
      <p:ext uri="{BB962C8B-B14F-4D97-AF65-F5344CB8AC3E}">
        <p14:creationId xmlns:p14="http://schemas.microsoft.com/office/powerpoint/2010/main" val="628825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 har vært</a:t>
            </a:r>
            <a:r>
              <a:rPr lang="nb-NO" baseline="0" dirty="0" smtClean="0"/>
              <a:t> noen avvik hvor medikamenter kommer dobbelt i «planlegg produksjon» på apoteket og hos sykepleier i «Dagens kurer». Dette har ført til kostbare dobbeltproduksjoner. Vi har sett nærmere på det og forstått at ved endring av antall kurer i en pågående serie, sendes en ny versjon (dublett) av aktuell kur til apoteket. Vi anbefaler derfor å ikke endre antall kurer i en pågående serie. Dersom man ønsker å endre antall kurer må det opprettes en ny serie. </a:t>
            </a:r>
            <a:endParaRPr lang="nb-NO" dirty="0"/>
          </a:p>
        </p:txBody>
      </p:sp>
      <p:sp>
        <p:nvSpPr>
          <p:cNvPr id="4" name="Plassholder for lysbildenummer 3"/>
          <p:cNvSpPr>
            <a:spLocks noGrp="1"/>
          </p:cNvSpPr>
          <p:nvPr>
            <p:ph type="sldNum" sz="quarter" idx="10"/>
          </p:nvPr>
        </p:nvSpPr>
        <p:spPr/>
        <p:txBody>
          <a:bodyPr/>
          <a:lstStyle/>
          <a:p>
            <a:fld id="{777D6FDB-08F3-4EC5-AF22-D1DFC87E7BC2}" type="slidenum">
              <a:rPr lang="nb-NO" smtClean="0"/>
              <a:t>35</a:t>
            </a:fld>
            <a:endParaRPr lang="nb-NO"/>
          </a:p>
        </p:txBody>
      </p:sp>
    </p:spTree>
    <p:extLst>
      <p:ext uri="{BB962C8B-B14F-4D97-AF65-F5344CB8AC3E}">
        <p14:creationId xmlns:p14="http://schemas.microsoft.com/office/powerpoint/2010/main" val="851827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smtClean="0"/>
              <a:t>Dersom man opphever godkjenning på flere virkestofflinjer, etter at en kur er godkjent og tidfestet, kan dette føre til feil dose til pasient, samt avvik ved produksjon. Første linje oppheves riktig og blir sort, men de andre linjene blir ikke korrekt opphevet (forblir grønne). Elisabeth</a:t>
            </a:r>
            <a:r>
              <a:rPr lang="nb-NO" baseline="0" dirty="0" smtClean="0"/>
              <a:t> må si hva farmasøytene må se etter ved </a:t>
            </a:r>
            <a:r>
              <a:rPr lang="nb-NO" baseline="0" dirty="0" err="1" smtClean="0"/>
              <a:t>frigivining</a:t>
            </a:r>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smtClean="0"/>
          </a:p>
          <a:p>
            <a:endParaRPr lang="nb-NO" dirty="0"/>
          </a:p>
        </p:txBody>
      </p:sp>
      <p:sp>
        <p:nvSpPr>
          <p:cNvPr id="4" name="Plassholder for lysbildenummer 3"/>
          <p:cNvSpPr>
            <a:spLocks noGrp="1"/>
          </p:cNvSpPr>
          <p:nvPr>
            <p:ph type="sldNum" sz="quarter" idx="10"/>
          </p:nvPr>
        </p:nvSpPr>
        <p:spPr/>
        <p:txBody>
          <a:bodyPr/>
          <a:lstStyle/>
          <a:p>
            <a:fld id="{777D6FDB-08F3-4EC5-AF22-D1DFC87E7BC2}" type="slidenum">
              <a:rPr lang="nb-NO" smtClean="0"/>
              <a:t>36</a:t>
            </a:fld>
            <a:endParaRPr lang="nb-NO"/>
          </a:p>
        </p:txBody>
      </p:sp>
    </p:spTree>
    <p:extLst>
      <p:ext uri="{BB962C8B-B14F-4D97-AF65-F5344CB8AC3E}">
        <p14:creationId xmlns:p14="http://schemas.microsoft.com/office/powerpoint/2010/main" val="2007298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Det er enighet i fagnettverket om at sykepleiere skal tilgang til å redigere stamdata for pasienter som vekt, høyde, navn og tilknytning til foretak. Dette vil harmonisere tilgangen sykepleiere i dag har til journal og kurvesystemer. Spesielt vil dette lette arbeidsflyt ved overføring av pasienter mellom helseforetak. Man går altså inn via stamdata og «pasienter» Deretter trykker man «Rediger» nederst</a:t>
            </a:r>
            <a:r>
              <a:rPr lang="nb-NO" sz="1200" kern="1200" baseline="0" dirty="0" smtClean="0">
                <a:solidFill>
                  <a:schemeClr val="tx1"/>
                </a:solidFill>
                <a:effectLst/>
                <a:latin typeface="+mn-lt"/>
                <a:ea typeface="+mn-ea"/>
                <a:cs typeface="+mn-cs"/>
              </a:rPr>
              <a:t> i bildet. </a:t>
            </a:r>
            <a:endParaRPr lang="nb-NO" sz="1200" kern="1200" dirty="0" smtClean="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777D6FDB-08F3-4EC5-AF22-D1DFC87E7BC2}" type="slidenum">
              <a:rPr lang="nb-NO" smtClean="0"/>
              <a:t>37</a:t>
            </a:fld>
            <a:endParaRPr lang="nb-NO"/>
          </a:p>
        </p:txBody>
      </p:sp>
    </p:spTree>
    <p:extLst>
      <p:ext uri="{BB962C8B-B14F-4D97-AF65-F5344CB8AC3E}">
        <p14:creationId xmlns:p14="http://schemas.microsoft.com/office/powerpoint/2010/main" val="3853495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panose="020B0604020202020204" pitchFamily="34" charset="0"/>
              <a:buChar char="•"/>
            </a:pPr>
            <a:r>
              <a:rPr lang="nb-NO" dirty="0" smtClean="0"/>
              <a:t>Oppdatere høyde og vekt før ny kur</a:t>
            </a:r>
          </a:p>
          <a:p>
            <a:pPr marL="285750" indent="-285750">
              <a:buFont typeface="Arial" panose="020B0604020202020204" pitchFamily="34" charset="0"/>
              <a:buChar char="•"/>
            </a:pPr>
            <a:r>
              <a:rPr lang="nb-NO" dirty="0" smtClean="0"/>
              <a:t>Endre navn (f.eks ved giftemål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Flytte pasient til annen organisasjon innenfor samme plattform </a:t>
            </a:r>
            <a:r>
              <a:rPr lang="nb-NO" baseline="0" dirty="0" smtClean="0"/>
              <a:t>(OUS og SIKT). Det er kun mulig for det foretaket som pasienten er tilknyttet å gi fra seg pasienten, ikke motsatt.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OBS! Ikke flytt pasienten til apoteket… Alle apotek starter med SA (sykehusapotekene) og deretter lokasjon. Pass på at du velger </a:t>
            </a:r>
            <a:endParaRPr lang="nb-NO" dirty="0" smtClean="0"/>
          </a:p>
          <a:p>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777D6FDB-08F3-4EC5-AF22-D1DFC87E7BC2}" type="slidenum">
              <a:rPr lang="nb-NO" smtClean="0"/>
              <a:t>38</a:t>
            </a:fld>
            <a:endParaRPr lang="nb-NO"/>
          </a:p>
        </p:txBody>
      </p:sp>
    </p:spTree>
    <p:extLst>
      <p:ext uri="{BB962C8B-B14F-4D97-AF65-F5344CB8AC3E}">
        <p14:creationId xmlns:p14="http://schemas.microsoft.com/office/powerpoint/2010/main" val="786579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777D6FDB-08F3-4EC5-AF22-D1DFC87E7BC2}" type="slidenum">
              <a:rPr lang="nb-NO" smtClean="0"/>
              <a:t>39</a:t>
            </a:fld>
            <a:endParaRPr lang="nb-NO"/>
          </a:p>
        </p:txBody>
      </p:sp>
    </p:spTree>
    <p:extLst>
      <p:ext uri="{BB962C8B-B14F-4D97-AF65-F5344CB8AC3E}">
        <p14:creationId xmlns:p14="http://schemas.microsoft.com/office/powerpoint/2010/main" val="3090553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dirty="0" smtClean="0">
                <a:solidFill>
                  <a:schemeClr val="tx1"/>
                </a:solidFill>
                <a:latin typeface="+mn-lt"/>
                <a:ea typeface="+mn-ea"/>
                <a:cs typeface="+mn-cs"/>
              </a:rPr>
              <a:t>Sykepleier med delegert godkjenning kan ikke endre infusjonsvæsken. Rullegardinen (mulighet for endring) er ikke der. Det har vært vurdert at det er legens ansvar å gjøre endringer i kurene. Dersom sykepleier skal godkjenne kur, skal det være fortsettelse av kur slik legen har forordnet det. Dersom det er behov for å endre fra glukose til NaCl på en </a:t>
            </a:r>
            <a:r>
              <a:rPr lang="nb-NO" sz="1200" b="0" i="0" u="none" strike="noStrike" kern="1200" baseline="0" dirty="0" err="1" smtClean="0">
                <a:solidFill>
                  <a:schemeClr val="tx1"/>
                </a:solidFill>
                <a:latin typeface="+mn-lt"/>
                <a:ea typeface="+mn-ea"/>
                <a:cs typeface="+mn-cs"/>
              </a:rPr>
              <a:t>seriekur</a:t>
            </a:r>
            <a:r>
              <a:rPr lang="nb-NO" sz="1200" b="0" i="0" u="none" strike="noStrike" kern="1200" baseline="0" dirty="0" smtClean="0">
                <a:solidFill>
                  <a:schemeClr val="tx1"/>
                </a:solidFill>
                <a:latin typeface="+mn-lt"/>
                <a:ea typeface="+mn-ea"/>
                <a:cs typeface="+mn-cs"/>
              </a:rPr>
              <a:t>, kan legen gjøre endringen før hen velger serie, da vil endringen følge med på videre kurer. </a:t>
            </a:r>
            <a:endParaRPr lang="nb-NO" dirty="0"/>
          </a:p>
        </p:txBody>
      </p:sp>
      <p:sp>
        <p:nvSpPr>
          <p:cNvPr id="4" name="Plassholder for lysbildenummer 3"/>
          <p:cNvSpPr>
            <a:spLocks noGrp="1"/>
          </p:cNvSpPr>
          <p:nvPr>
            <p:ph type="sldNum" sz="quarter" idx="10"/>
          </p:nvPr>
        </p:nvSpPr>
        <p:spPr/>
        <p:txBody>
          <a:bodyPr/>
          <a:lstStyle/>
          <a:p>
            <a:fld id="{777D6FDB-08F3-4EC5-AF22-D1DFC87E7BC2}" type="slidenum">
              <a:rPr lang="nb-NO" smtClean="0"/>
              <a:t>40</a:t>
            </a:fld>
            <a:endParaRPr lang="nb-NO"/>
          </a:p>
        </p:txBody>
      </p:sp>
    </p:spTree>
    <p:extLst>
      <p:ext uri="{BB962C8B-B14F-4D97-AF65-F5344CB8AC3E}">
        <p14:creationId xmlns:p14="http://schemas.microsoft.com/office/powerpoint/2010/main" val="3481302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Dersom kurer ikke blir administrert eller avsluttet fullstendig, vil kurene bli hengende</a:t>
            </a:r>
            <a:r>
              <a:rPr lang="nb-NO" baseline="0" dirty="0" smtClean="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For</a:t>
            </a:r>
            <a:r>
              <a:rPr lang="nb-NO" baseline="0" dirty="0" smtClean="0"/>
              <a:t> å kunne gjøre</a:t>
            </a:r>
            <a:r>
              <a:rPr lang="nb-NO" dirty="0" smtClean="0"/>
              <a:t> ny rekvirering må kurene kanselleres.</a:t>
            </a:r>
            <a:r>
              <a:rPr lang="nb-NO" baseline="0" dirty="0" smtClean="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Det er også mulig å avslutte kurene under fanen «uavsluttede kurer». </a:t>
            </a:r>
            <a:r>
              <a:rPr lang="nb-NO" baseline="0" dirty="0" err="1" smtClean="0"/>
              <a:t>Dips</a:t>
            </a:r>
            <a:r>
              <a:rPr lang="nb-NO" baseline="0" dirty="0" smtClean="0"/>
              <a:t>-tilgang avgjør hvor mange pasienter du ser og kanskje derfor lettere for sykepleiere å holde oversikt, som kun har tilgang til egen avdeling.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Gå inn på kuren, trykk «Avslutt», skriv en årsak til hvorfor kuren ikke er avsluttet (sjekk eventuelt DIPS)</a:t>
            </a:r>
            <a:endParaRPr lang="nb-NO" dirty="0" smtClean="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Uavsluttede kurer overføres ikke automatisk til DIPS og </a:t>
            </a:r>
            <a:r>
              <a:rPr lang="nb-NO" dirty="0" err="1" smtClean="0"/>
              <a:t>Adm</a:t>
            </a:r>
            <a:r>
              <a:rPr lang="nb-NO" dirty="0" smtClean="0"/>
              <a:t>-skjema må skrives ut og skannes inn manuelt til journal</a:t>
            </a:r>
          </a:p>
          <a:p>
            <a:pPr marL="285750" indent="-285750">
              <a:buFont typeface="Arial" panose="020B0604020202020204" pitchFamily="34" charset="0"/>
              <a:buChar char="•"/>
            </a:pPr>
            <a:r>
              <a:rPr lang="nb-NO" dirty="0" smtClean="0"/>
              <a:t>Hver avdeling/ poliklinikk bør jevnlig gå igjennom og se om kurer ligger uavsluttet i CMS </a:t>
            </a:r>
          </a:p>
          <a:p>
            <a:endParaRPr lang="nb-NO" dirty="0"/>
          </a:p>
        </p:txBody>
      </p:sp>
      <p:sp>
        <p:nvSpPr>
          <p:cNvPr id="4" name="Plassholder for lysbildenummer 3"/>
          <p:cNvSpPr>
            <a:spLocks noGrp="1"/>
          </p:cNvSpPr>
          <p:nvPr>
            <p:ph type="sldNum" sz="quarter" idx="10"/>
          </p:nvPr>
        </p:nvSpPr>
        <p:spPr/>
        <p:txBody>
          <a:bodyPr/>
          <a:lstStyle/>
          <a:p>
            <a:fld id="{777D6FDB-08F3-4EC5-AF22-D1DFC87E7BC2}" type="slidenum">
              <a:rPr lang="nb-NO" smtClean="0"/>
              <a:t>41</a:t>
            </a:fld>
            <a:endParaRPr lang="nb-NO"/>
          </a:p>
        </p:txBody>
      </p:sp>
    </p:spTree>
    <p:extLst>
      <p:ext uri="{BB962C8B-B14F-4D97-AF65-F5344CB8AC3E}">
        <p14:creationId xmlns:p14="http://schemas.microsoft.com/office/powerpoint/2010/main" val="414485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F8C22-4B7E-C849-A7FA-08599E78BF2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335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Skal inn i kompetanseplaner for alle som er</a:t>
            </a:r>
            <a:r>
              <a:rPr lang="nb-NO" baseline="0" dirty="0" smtClean="0"/>
              <a:t> brukere av CMS. Ta gjerne begge kursene, også fra apotek, så får man innsikt i hverandres arbeidsflyt.</a:t>
            </a:r>
          </a:p>
          <a:p>
            <a:r>
              <a:rPr lang="nb-NO" baseline="0" dirty="0" smtClean="0"/>
              <a:t>E-læringskurs for apotek er under arbeid og kommer  </a:t>
            </a:r>
            <a:endParaRPr lang="nb-NO" dirty="0"/>
          </a:p>
        </p:txBody>
      </p:sp>
      <p:sp>
        <p:nvSpPr>
          <p:cNvPr id="4" name="Plassholder for lysbildenummer 3"/>
          <p:cNvSpPr>
            <a:spLocks noGrp="1"/>
          </p:cNvSpPr>
          <p:nvPr>
            <p:ph type="sldNum" sz="quarter" idx="10"/>
          </p:nvPr>
        </p:nvSpPr>
        <p:spPr/>
        <p:txBody>
          <a:bodyPr/>
          <a:lstStyle/>
          <a:p>
            <a:fld id="{777D6FDB-08F3-4EC5-AF22-D1DFC87E7BC2}" type="slidenum">
              <a:rPr lang="nb-NO" smtClean="0"/>
              <a:t>42</a:t>
            </a:fld>
            <a:endParaRPr lang="nb-NO"/>
          </a:p>
        </p:txBody>
      </p:sp>
    </p:spTree>
    <p:extLst>
      <p:ext uri="{BB962C8B-B14F-4D97-AF65-F5344CB8AC3E}">
        <p14:creationId xmlns:p14="http://schemas.microsoft.com/office/powerpoint/2010/main" val="3325116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CMS, Chemotherapy Management System, er et program for rekvirering, produksjon og administrering</a:t>
            </a:r>
            <a:r>
              <a:rPr lang="nb-NO" baseline="0" dirty="0"/>
              <a:t> av legemidler til kreftbehandling. Tabletter som inngår i behandlingen er et unntak og rekvireres utenom CMS. CMS har r</a:t>
            </a:r>
            <a:r>
              <a:rPr lang="nb-NO" dirty="0"/>
              <a:t>ollebasert</a:t>
            </a:r>
            <a:r>
              <a:rPr lang="nb-NO" baseline="0" dirty="0"/>
              <a:t> arbeidsflyt, som betyr at man har tilgang i de områdene man skal jobbe.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12</a:t>
            </a:fld>
            <a:endParaRPr lang="nb-NO" dirty="0"/>
          </a:p>
        </p:txBody>
      </p:sp>
    </p:spTree>
    <p:extLst>
      <p:ext uri="{BB962C8B-B14F-4D97-AF65-F5344CB8AC3E}">
        <p14:creationId xmlns:p14="http://schemas.microsoft.com/office/powerpoint/2010/main" val="4259404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buFont typeface="Arial" panose="020B0604020202020204" pitchFamily="34" charset="0"/>
              <a:buNone/>
            </a:pPr>
            <a:r>
              <a:rPr lang="nb-NO" dirty="0"/>
              <a:t>Hovedmålet</a:t>
            </a:r>
            <a:r>
              <a:rPr lang="nb-NO" baseline="0" dirty="0"/>
              <a:t> med innføring av CMS er økt pasientsikkerhet gjennom</a:t>
            </a:r>
            <a:endParaRPr lang="nb-NO" dirty="0"/>
          </a:p>
          <a:p>
            <a:pPr marL="628650" lvl="1" indent="-171450">
              <a:buFont typeface="Arial" panose="020B0604020202020204" pitchFamily="34" charset="0"/>
              <a:buChar char="•"/>
            </a:pPr>
            <a:r>
              <a:rPr lang="nb-NO" dirty="0"/>
              <a:t>Lukket legemiddelsløyfe</a:t>
            </a:r>
            <a:r>
              <a:rPr lang="nb-NO" baseline="0" dirty="0"/>
              <a:t> med strekkoder ved plukk av medikamenter og identifisering av pasient og medikament ved administrering</a:t>
            </a:r>
            <a:endParaRPr lang="nb-NO" dirty="0"/>
          </a:p>
          <a:p>
            <a:pPr marL="628650" lvl="1" indent="-171450">
              <a:buFont typeface="Arial" panose="020B0604020202020204" pitchFamily="34" charset="0"/>
              <a:buChar char="•"/>
            </a:pPr>
            <a:r>
              <a:rPr lang="nb-NO" dirty="0"/>
              <a:t>Standardisert behandling og regional</a:t>
            </a:r>
            <a:r>
              <a:rPr lang="nb-NO" baseline="0" dirty="0"/>
              <a:t> forvaltning av</a:t>
            </a:r>
            <a:r>
              <a:rPr lang="nb-NO" dirty="0"/>
              <a:t> </a:t>
            </a:r>
            <a:r>
              <a:rPr lang="nb-NO" dirty="0" err="1"/>
              <a:t>kurbiblioteket</a:t>
            </a:r>
            <a:endParaRPr lang="nb-NO" dirty="0"/>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13</a:t>
            </a:fld>
            <a:endParaRPr lang="nb-NO" dirty="0"/>
          </a:p>
        </p:txBody>
      </p:sp>
    </p:spTree>
    <p:extLst>
      <p:ext uri="{BB962C8B-B14F-4D97-AF65-F5344CB8AC3E}">
        <p14:creationId xmlns:p14="http://schemas.microsoft.com/office/powerpoint/2010/main" val="1567424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14</a:t>
            </a:fld>
            <a:endParaRPr lang="nb-NO" dirty="0"/>
          </a:p>
        </p:txBody>
      </p:sp>
    </p:spTree>
    <p:extLst>
      <p:ext uri="{BB962C8B-B14F-4D97-AF65-F5344CB8AC3E}">
        <p14:creationId xmlns:p14="http://schemas.microsoft.com/office/powerpoint/2010/main" val="385305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Kurbiblioteket</a:t>
            </a:r>
            <a:r>
              <a:rPr lang="nb-NO" baseline="0" dirty="0"/>
              <a:t> består av kurdefinisjoner og administrasjonsprotokoller og du finner det under stamdata. Det kan ta litt tid å åpne. Kurene har en unik kode som i tillegg til navn kan brukes når du søker. Kurene er </a:t>
            </a:r>
            <a:r>
              <a:rPr lang="nb-NO" baseline="0" dirty="0" err="1"/>
              <a:t>navnsatt</a:t>
            </a:r>
            <a:r>
              <a:rPr lang="nb-NO" baseline="0" dirty="0"/>
              <a:t> med akronymer, studienavn eller medikamentnavn. Setter du en % først, kan du søke etter et av ordene i navnet, for eksempel medikamentet. Trykk på kuren for å få opp flere detaljer.</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15</a:t>
            </a:fld>
            <a:endParaRPr lang="nb-NO" dirty="0"/>
          </a:p>
        </p:txBody>
      </p:sp>
    </p:spTree>
    <p:extLst>
      <p:ext uri="{BB962C8B-B14F-4D97-AF65-F5344CB8AC3E}">
        <p14:creationId xmlns:p14="http://schemas.microsoft.com/office/powerpoint/2010/main" val="1588695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 grønne</a:t>
            </a:r>
            <a:r>
              <a:rPr lang="nb-NO" baseline="0" dirty="0"/>
              <a:t> i-en er link til støtteinfo i metodeboka, hvor du kan se info om rekvirering, administrering og oppfølging. </a:t>
            </a:r>
            <a:r>
              <a:rPr lang="nb-NO" baseline="0" dirty="0" smtClean="0"/>
              <a:t>All po-medikasjon </a:t>
            </a:r>
            <a:r>
              <a:rPr lang="nb-NO" baseline="0" dirty="0"/>
              <a:t>som skal ordineres utenom CMS finner du også her. Denne må åpnes og leses ved rekvirering og administrering.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16</a:t>
            </a:fld>
            <a:endParaRPr lang="nb-NO" dirty="0"/>
          </a:p>
        </p:txBody>
      </p:sp>
    </p:spTree>
    <p:extLst>
      <p:ext uri="{BB962C8B-B14F-4D97-AF65-F5344CB8AC3E}">
        <p14:creationId xmlns:p14="http://schemas.microsoft.com/office/powerpoint/2010/main" val="2596480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CMS </a:t>
            </a:r>
            <a:r>
              <a:rPr lang="nb-NO" baseline="0" dirty="0"/>
              <a:t>kurbibliotek </a:t>
            </a:r>
            <a:r>
              <a:rPr lang="nb-NO" baseline="0" dirty="0" smtClean="0"/>
              <a:t>finnes også i </a:t>
            </a:r>
            <a:r>
              <a:rPr lang="nb-NO" baseline="0" dirty="0"/>
              <a:t>metodebok.no under HSØ/OUS/Onkologi og </a:t>
            </a:r>
            <a:r>
              <a:rPr lang="nb-NO" baseline="0" dirty="0" err="1"/>
              <a:t>palliasjon</a:t>
            </a:r>
            <a:r>
              <a:rPr lang="nb-NO" baseline="0" dirty="0"/>
              <a:t>. </a:t>
            </a:r>
            <a:r>
              <a:rPr lang="nb-NO" baseline="0" dirty="0" smtClean="0"/>
              <a:t>Metodeboka kan </a:t>
            </a:r>
            <a:r>
              <a:rPr lang="nb-NO" baseline="0" dirty="0"/>
              <a:t>åpnes i nettversjon </a:t>
            </a:r>
            <a:r>
              <a:rPr lang="nb-NO" baseline="0" dirty="0" smtClean="0"/>
              <a:t>men finnes også som </a:t>
            </a:r>
            <a:r>
              <a:rPr lang="nb-NO" baseline="0" dirty="0"/>
              <a:t>app </a:t>
            </a:r>
            <a:r>
              <a:rPr lang="nb-NO" baseline="0" dirty="0" smtClean="0"/>
              <a:t>som kan lastes ned på telefonen for å ha det lett tilgjengelig. </a:t>
            </a:r>
            <a:r>
              <a:rPr lang="nb-NO" baseline="0" dirty="0"/>
              <a:t>Her finner du </a:t>
            </a:r>
            <a:r>
              <a:rPr lang="nb-NO" baseline="0" dirty="0" smtClean="0"/>
              <a:t>oversikt </a:t>
            </a:r>
            <a:r>
              <a:rPr lang="nb-NO" baseline="0" dirty="0"/>
              <a:t>over </a:t>
            </a:r>
            <a:r>
              <a:rPr lang="nb-NO" baseline="0" dirty="0" smtClean="0"/>
              <a:t>alle støtteinformasjoner, </a:t>
            </a:r>
            <a:r>
              <a:rPr lang="nb-NO" baseline="0" dirty="0"/>
              <a:t>brukerveiledninger, opplæring og kursmateriell, prosedyrer, skjemaer, </a:t>
            </a:r>
            <a:r>
              <a:rPr lang="nb-NO" b="1" baseline="0" dirty="0"/>
              <a:t>info om endringer i kur-biblioteket </a:t>
            </a:r>
            <a:r>
              <a:rPr lang="nb-NO" baseline="0" dirty="0"/>
              <a:t>og holdbarhetsvurderinger. </a:t>
            </a:r>
            <a:endParaRPr lang="nb-NO" dirty="0"/>
          </a:p>
        </p:txBody>
      </p:sp>
      <p:sp>
        <p:nvSpPr>
          <p:cNvPr id="4" name="Plassholder for lysbildenummer 3"/>
          <p:cNvSpPr>
            <a:spLocks noGrp="1"/>
          </p:cNvSpPr>
          <p:nvPr>
            <p:ph type="sldNum" sz="quarter" idx="10"/>
          </p:nvPr>
        </p:nvSpPr>
        <p:spPr/>
        <p:txBody>
          <a:bodyPr/>
          <a:lstStyle/>
          <a:p>
            <a:fld id="{479F8C22-4B7E-C849-A7FA-08599E78BF2C}" type="slidenum">
              <a:rPr lang="nb-NO" smtClean="0"/>
              <a:t>17</a:t>
            </a:fld>
            <a:endParaRPr lang="nb-NO" dirty="0"/>
          </a:p>
        </p:txBody>
      </p:sp>
    </p:spTree>
    <p:extLst>
      <p:ext uri="{BB962C8B-B14F-4D97-AF65-F5344CB8AC3E}">
        <p14:creationId xmlns:p14="http://schemas.microsoft.com/office/powerpoint/2010/main" val="160371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3FF05FE-4686-4401-8435-3184D20E8FD3}"/>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5DE55D9E-DCCB-4C6A-B993-B4E34064EF16}"/>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8D73E658-A926-4C2C-98EE-AB70A1D0CD44}"/>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7" name="Tittel 1">
            <a:extLst>
              <a:ext uri="{FF2B5EF4-FFF2-40B4-BE49-F238E27FC236}">
                <a16:creationId xmlns:a16="http://schemas.microsoft.com/office/drawing/2014/main" id="{CFA45D2A-9AD5-4FA0-8B4D-3F277D660135}"/>
              </a:ext>
            </a:extLst>
          </p:cNvPr>
          <p:cNvSpPr>
            <a:spLocks noGrp="1"/>
          </p:cNvSpPr>
          <p:nvPr>
            <p:ph type="title"/>
          </p:nvPr>
        </p:nvSpPr>
        <p:spPr>
          <a:xfrm>
            <a:off x="1068126" y="1662031"/>
            <a:ext cx="4348607" cy="1194380"/>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8" name="Plassholder for tekst 2">
            <a:extLst>
              <a:ext uri="{FF2B5EF4-FFF2-40B4-BE49-F238E27FC236}">
                <a16:creationId xmlns:a16="http://schemas.microsoft.com/office/drawing/2014/main" id="{986C8ECE-38F8-4390-AC09-623FD14A3D4B}"/>
              </a:ext>
            </a:extLst>
          </p:cNvPr>
          <p:cNvSpPr>
            <a:spLocks noGrp="1"/>
          </p:cNvSpPr>
          <p:nvPr>
            <p:ph type="body" idx="1"/>
          </p:nvPr>
        </p:nvSpPr>
        <p:spPr>
          <a:xfrm>
            <a:off x="1068126" y="2978331"/>
            <a:ext cx="4348606" cy="1377423"/>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9" name="Plassholder for bilde 7">
            <a:extLst>
              <a:ext uri="{FF2B5EF4-FFF2-40B4-BE49-F238E27FC236}">
                <a16:creationId xmlns:a16="http://schemas.microsoft.com/office/drawing/2014/main" id="{CD529F53-5CF9-4D77-8899-65700A056663}"/>
              </a:ext>
            </a:extLst>
          </p:cNvPr>
          <p:cNvSpPr>
            <a:spLocks noGrp="1"/>
          </p:cNvSpPr>
          <p:nvPr>
            <p:ph type="pic" sz="quarter" idx="13"/>
          </p:nvPr>
        </p:nvSpPr>
        <p:spPr>
          <a:xfrm>
            <a:off x="6096001" y="1"/>
            <a:ext cx="6095999" cy="5928526"/>
          </a:xfrm>
        </p:spPr>
        <p:txBody>
          <a:bodyPr/>
          <a:lstStyle/>
          <a:p>
            <a:r>
              <a:rPr lang="nb-NO" dirty="0"/>
              <a:t>Klikk ikonet for å legge til et bilde</a:t>
            </a:r>
          </a:p>
        </p:txBody>
      </p:sp>
    </p:spTree>
    <p:extLst>
      <p:ext uri="{BB962C8B-B14F-4D97-AF65-F5344CB8AC3E}">
        <p14:creationId xmlns:p14="http://schemas.microsoft.com/office/powerpoint/2010/main" val="229185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593032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eloverskrif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0AA9C0BB-5039-4A1C-947B-6743E2CBA557}"/>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E30C9680-88E9-452A-BB51-C51AB99C3883}"/>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B3484A42-984E-4758-86EA-2B21CC09A844}"/>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703852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2576593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3B4D85B6-5136-43C2-BCCA-FFE6137618B2}"/>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8CFEB4D9-AD72-4B60-95EB-31621B6E2753}"/>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D57DF29E-3BF1-4C83-88E7-8D3E0A617ECE}"/>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212339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1523167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03113684-BC8C-4B54-B1C4-2C234332B8B5}"/>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2BE7DA01-5E20-41BD-826E-7F328002993B}"/>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A34D5D0D-229E-4AF7-928B-37C41B666689}"/>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600006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3290886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C4F0BCF0-D77D-4BAC-ACC6-E58E2771C8E7}"/>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BA8BB17A-3886-437E-B029-FA39EB4CD858}"/>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FD7AEDA9-25F3-4EBC-AEFD-6D675442CE87}"/>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949582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4195365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E431200A-E5F1-4F37-8164-2FFA693ECB54}"/>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D5AB19BB-2DBF-4D3A-8459-E3D69AC64B69}"/>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75FB2E99-4EC2-4268-AB1B-CDAADA5B0418}"/>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4381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1024644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922119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30BD98DE-0FE7-4EE7-BD09-E062E3DFF253}"/>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B23F4A9D-4298-4A99-BC78-A135ACB9E2F8}"/>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55F2F4FF-176B-4A6C-93AD-E9D9F50C6EFB}"/>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34889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7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2699416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9F6BAA13-0830-4EAC-B836-D5C170706382}"/>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D51A3243-C799-46F9-AD23-9C216B88802E}"/>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27A667A7-0101-4FE5-B036-E06942A9051A}"/>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4037825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8" name="Tittel 1">
            <a:extLst>
              <a:ext uri="{FF2B5EF4-FFF2-40B4-BE49-F238E27FC236}">
                <a16:creationId xmlns:a16="http://schemas.microsoft.com/office/drawing/2014/main" id="{B7FA2FC1-303A-41AE-893E-D166CE771AF2}"/>
              </a:ext>
            </a:extLst>
          </p:cNvPr>
          <p:cNvSpPr>
            <a:spLocks noGrp="1"/>
          </p:cNvSpPr>
          <p:nvPr>
            <p:ph type="title"/>
          </p:nvPr>
        </p:nvSpPr>
        <p:spPr>
          <a:xfrm>
            <a:off x="838200" y="365125"/>
            <a:ext cx="10515600" cy="1325563"/>
          </a:xfrm>
        </p:spPr>
        <p:txBody>
          <a:bodyPr/>
          <a:lstStyle/>
          <a:p>
            <a:r>
              <a:rPr lang="nb-NO"/>
              <a:t>Klikk for å redigere tittelstil</a:t>
            </a:r>
            <a:endParaRPr lang="nb-NO" dirty="0"/>
          </a:p>
        </p:txBody>
      </p:sp>
      <p:sp>
        <p:nvSpPr>
          <p:cNvPr id="12" name="Plassholder for innhold 2">
            <a:extLst>
              <a:ext uri="{FF2B5EF4-FFF2-40B4-BE49-F238E27FC236}">
                <a16:creationId xmlns:a16="http://schemas.microsoft.com/office/drawing/2014/main" id="{023F59A7-2729-4B8A-AAF9-7793D2677273}"/>
              </a:ext>
            </a:extLst>
          </p:cNvPr>
          <p:cNvSpPr>
            <a:spLocks noGrp="1"/>
          </p:cNvSpPr>
          <p:nvPr>
            <p:ph idx="1"/>
          </p:nvPr>
        </p:nvSpPr>
        <p:spPr>
          <a:xfrm>
            <a:off x="838200" y="1825625"/>
            <a:ext cx="10515600" cy="36607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141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Plassholder for bilde 7">
            <a:extLst>
              <a:ext uri="{FF2B5EF4-FFF2-40B4-BE49-F238E27FC236}">
                <a16:creationId xmlns:a16="http://schemas.microsoft.com/office/drawing/2014/main" id="{8672E4AF-E70B-4478-86F5-CE8AE7E8547B}"/>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
        <p:nvSpPr>
          <p:cNvPr id="10" name="Tittel 1">
            <a:extLst>
              <a:ext uri="{FF2B5EF4-FFF2-40B4-BE49-F238E27FC236}">
                <a16:creationId xmlns:a16="http://schemas.microsoft.com/office/drawing/2014/main" id="{E4FBBD37-7F67-4259-B493-0B636DB82B76}"/>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11" name="Plassholder for tekst 2">
            <a:extLst>
              <a:ext uri="{FF2B5EF4-FFF2-40B4-BE49-F238E27FC236}">
                <a16:creationId xmlns:a16="http://schemas.microsoft.com/office/drawing/2014/main" id="{95BA5566-A5E0-4321-B599-BEB03BF1EB0F}"/>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321315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8" name="Tittel 1">
            <a:extLst>
              <a:ext uri="{FF2B5EF4-FFF2-40B4-BE49-F238E27FC236}">
                <a16:creationId xmlns:a16="http://schemas.microsoft.com/office/drawing/2014/main" id="{70DA433E-E19E-4759-8678-A4A2C1FDEB0B}"/>
              </a:ext>
            </a:extLst>
          </p:cNvPr>
          <p:cNvSpPr>
            <a:spLocks noGrp="1"/>
          </p:cNvSpPr>
          <p:nvPr>
            <p:ph type="title"/>
          </p:nvPr>
        </p:nvSpPr>
        <p:spPr>
          <a:xfrm>
            <a:off x="838200" y="365125"/>
            <a:ext cx="10515600" cy="1325563"/>
          </a:xfrm>
        </p:spPr>
        <p:txBody>
          <a:bodyPr/>
          <a:lstStyle/>
          <a:p>
            <a:r>
              <a:rPr lang="nb-NO"/>
              <a:t>Klikk for å redigere tittelstil</a:t>
            </a:r>
            <a:endParaRPr lang="nb-NO" dirty="0"/>
          </a:p>
        </p:txBody>
      </p:sp>
      <p:sp>
        <p:nvSpPr>
          <p:cNvPr id="12" name="Plassholder for innhold 2">
            <a:extLst>
              <a:ext uri="{FF2B5EF4-FFF2-40B4-BE49-F238E27FC236}">
                <a16:creationId xmlns:a16="http://schemas.microsoft.com/office/drawing/2014/main" id="{0C9783D8-1EF3-4B37-9ED6-215985DC0D92}"/>
              </a:ext>
            </a:extLst>
          </p:cNvPr>
          <p:cNvSpPr>
            <a:spLocks noGrp="1"/>
          </p:cNvSpPr>
          <p:nvPr>
            <p:ph idx="1"/>
          </p:nvPr>
        </p:nvSpPr>
        <p:spPr>
          <a:xfrm>
            <a:off x="838200" y="1825625"/>
            <a:ext cx="10515600" cy="36607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77537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9206446-CB37-4722-8983-CA4F998594A1}"/>
              </a:ext>
            </a:extLst>
          </p:cNvPr>
          <p:cNvSpPr/>
          <p:nvPr userDrawn="1"/>
        </p:nvSpPr>
        <p:spPr>
          <a:xfrm>
            <a:off x="0" y="0"/>
            <a:ext cx="12192000" cy="5939246"/>
          </a:xfrm>
          <a:prstGeom prst="rect">
            <a:avLst/>
          </a:prstGeom>
          <a:solidFill>
            <a:srgbClr val="004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Plassholder for dato 4">
            <a:extLst>
              <a:ext uri="{FF2B5EF4-FFF2-40B4-BE49-F238E27FC236}">
                <a16:creationId xmlns:a16="http://schemas.microsoft.com/office/drawing/2014/main" id="{33B81468-5577-42D9-A0A8-4290D116446B}"/>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6" name="Plassholder for bunntekst 5">
            <a:extLst>
              <a:ext uri="{FF2B5EF4-FFF2-40B4-BE49-F238E27FC236}">
                <a16:creationId xmlns:a16="http://schemas.microsoft.com/office/drawing/2014/main" id="{6283BBDC-8881-4C1C-BCD8-771B881ABDAD}"/>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0256BF3E-7457-4DE2-9573-26DDB1BE7B22}"/>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9" name="Tittel 1">
            <a:extLst>
              <a:ext uri="{FF2B5EF4-FFF2-40B4-BE49-F238E27FC236}">
                <a16:creationId xmlns:a16="http://schemas.microsoft.com/office/drawing/2014/main" id="{B49A3FFB-6076-1A41-984A-4C785448D9DF}"/>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nb-NO"/>
              <a:t>Klikk for å redigere tittelstil</a:t>
            </a:r>
            <a:endParaRPr lang="nb-NO" dirty="0"/>
          </a:p>
        </p:txBody>
      </p:sp>
      <p:sp>
        <p:nvSpPr>
          <p:cNvPr id="10" name="Plassholder for innhold 2">
            <a:extLst>
              <a:ext uri="{FF2B5EF4-FFF2-40B4-BE49-F238E27FC236}">
                <a16:creationId xmlns:a16="http://schemas.microsoft.com/office/drawing/2014/main" id="{CD73630F-A3D6-904E-99E5-08307F87DE26}"/>
              </a:ext>
            </a:extLst>
          </p:cNvPr>
          <p:cNvSpPr>
            <a:spLocks noGrp="1"/>
          </p:cNvSpPr>
          <p:nvPr>
            <p:ph idx="1"/>
          </p:nvPr>
        </p:nvSpPr>
        <p:spPr>
          <a:xfrm>
            <a:off x="838200" y="1825625"/>
            <a:ext cx="10515600" cy="36607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588934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o innholdsdel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9206446-CB37-4722-8983-CA4F998594A1}"/>
              </a:ext>
            </a:extLst>
          </p:cNvPr>
          <p:cNvSpPr/>
          <p:nvPr userDrawn="1"/>
        </p:nvSpPr>
        <p:spPr>
          <a:xfrm>
            <a:off x="0" y="0"/>
            <a:ext cx="12192000" cy="5939246"/>
          </a:xfrm>
          <a:prstGeom prst="rect">
            <a:avLst/>
          </a:prstGeom>
          <a:solidFill>
            <a:srgbClr val="00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Plassholder for dato 4">
            <a:extLst>
              <a:ext uri="{FF2B5EF4-FFF2-40B4-BE49-F238E27FC236}">
                <a16:creationId xmlns:a16="http://schemas.microsoft.com/office/drawing/2014/main" id="{33B81468-5577-42D9-A0A8-4290D116446B}"/>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6" name="Plassholder for bunntekst 5">
            <a:extLst>
              <a:ext uri="{FF2B5EF4-FFF2-40B4-BE49-F238E27FC236}">
                <a16:creationId xmlns:a16="http://schemas.microsoft.com/office/drawing/2014/main" id="{6283BBDC-8881-4C1C-BCD8-771B881ABDAD}"/>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0256BF3E-7457-4DE2-9573-26DDB1BE7B22}"/>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11" name="Tittel 1">
            <a:extLst>
              <a:ext uri="{FF2B5EF4-FFF2-40B4-BE49-F238E27FC236}">
                <a16:creationId xmlns:a16="http://schemas.microsoft.com/office/drawing/2014/main" id="{4431F304-E76D-3146-964B-14DFE1E9AD63}"/>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nb-NO"/>
              <a:t>Klikk for å redigere tittelstil</a:t>
            </a:r>
            <a:endParaRPr lang="nb-NO" dirty="0"/>
          </a:p>
        </p:txBody>
      </p:sp>
      <p:sp>
        <p:nvSpPr>
          <p:cNvPr id="12" name="Plassholder for innhold 2">
            <a:extLst>
              <a:ext uri="{FF2B5EF4-FFF2-40B4-BE49-F238E27FC236}">
                <a16:creationId xmlns:a16="http://schemas.microsoft.com/office/drawing/2014/main" id="{4661CA4A-8E0E-8C49-BC3E-1A4B3C985741}"/>
              </a:ext>
            </a:extLst>
          </p:cNvPr>
          <p:cNvSpPr>
            <a:spLocks noGrp="1"/>
          </p:cNvSpPr>
          <p:nvPr>
            <p:ph idx="1"/>
          </p:nvPr>
        </p:nvSpPr>
        <p:spPr>
          <a:xfrm>
            <a:off x="838200" y="1825625"/>
            <a:ext cx="10515600" cy="36607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648472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o innholdsdeler">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33B81468-5577-42D9-A0A8-4290D116446B}"/>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6" name="Plassholder for bunntekst 5">
            <a:extLst>
              <a:ext uri="{FF2B5EF4-FFF2-40B4-BE49-F238E27FC236}">
                <a16:creationId xmlns:a16="http://schemas.microsoft.com/office/drawing/2014/main" id="{6283BBDC-8881-4C1C-BCD8-771B881ABDAD}"/>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0256BF3E-7457-4DE2-9573-26DDB1BE7B22}"/>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8" name="Plassholder for bilde 2">
            <a:extLst>
              <a:ext uri="{FF2B5EF4-FFF2-40B4-BE49-F238E27FC236}">
                <a16:creationId xmlns:a16="http://schemas.microsoft.com/office/drawing/2014/main" id="{0B3AA98A-AB8C-42AF-A30A-D209CA99F174}"/>
              </a:ext>
            </a:extLst>
          </p:cNvPr>
          <p:cNvSpPr>
            <a:spLocks noGrp="1"/>
          </p:cNvSpPr>
          <p:nvPr>
            <p:ph type="pic" sz="quarter" idx="13"/>
          </p:nvPr>
        </p:nvSpPr>
        <p:spPr>
          <a:xfrm>
            <a:off x="0" y="0"/>
            <a:ext cx="12192000" cy="5930537"/>
          </a:xfrm>
        </p:spPr>
        <p:txBody>
          <a:bodyPr/>
          <a:lstStyle/>
          <a:p>
            <a:r>
              <a:rPr lang="nb-NO" dirty="0"/>
              <a:t>Klikk ikonet for å legge til et bilde</a:t>
            </a:r>
          </a:p>
        </p:txBody>
      </p:sp>
    </p:spTree>
    <p:extLst>
      <p:ext uri="{BB962C8B-B14F-4D97-AF65-F5344CB8AC3E}">
        <p14:creationId xmlns:p14="http://schemas.microsoft.com/office/powerpoint/2010/main" val="71979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072502-4E4A-449F-AA2C-76A83E5B0ED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68B7CF3-00A0-472B-8D13-4F9BD411669C}"/>
              </a:ext>
            </a:extLst>
          </p:cNvPr>
          <p:cNvSpPr>
            <a:spLocks noGrp="1"/>
          </p:cNvSpPr>
          <p:nvPr>
            <p:ph sz="half" idx="1"/>
          </p:nvPr>
        </p:nvSpPr>
        <p:spPr>
          <a:xfrm>
            <a:off x="838200" y="1825625"/>
            <a:ext cx="5181600" cy="36607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6C8E5455-3D59-4FA3-A1BA-DEA033D3EE36}"/>
              </a:ext>
            </a:extLst>
          </p:cNvPr>
          <p:cNvSpPr>
            <a:spLocks noGrp="1"/>
          </p:cNvSpPr>
          <p:nvPr>
            <p:ph sz="half" idx="2"/>
          </p:nvPr>
        </p:nvSpPr>
        <p:spPr>
          <a:xfrm>
            <a:off x="6172200" y="1825625"/>
            <a:ext cx="5181600" cy="36607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3B81468-5577-42D9-A0A8-4290D116446B}"/>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6" name="Plassholder for bunntekst 5">
            <a:extLst>
              <a:ext uri="{FF2B5EF4-FFF2-40B4-BE49-F238E27FC236}">
                <a16:creationId xmlns:a16="http://schemas.microsoft.com/office/drawing/2014/main" id="{6283BBDC-8881-4C1C-BCD8-771B881ABDAD}"/>
              </a:ext>
            </a:extLst>
          </p:cNvPr>
          <p:cNvSpPr>
            <a:spLocks noGrp="1"/>
          </p:cNvSpPr>
          <p:nvPr>
            <p:ph type="ftr" sz="quarter" idx="11"/>
          </p:nvPr>
        </p:nvSpPr>
        <p:spPr/>
        <p:txBody>
          <a:bodyPr/>
          <a:lstStyle/>
          <a:p>
            <a:endParaRPr lang="nb-NO" dirty="0"/>
          </a:p>
        </p:txBody>
      </p:sp>
      <p:sp>
        <p:nvSpPr>
          <p:cNvPr id="7" name="Plassholder for lysbildenummer 6">
            <a:extLst>
              <a:ext uri="{FF2B5EF4-FFF2-40B4-BE49-F238E27FC236}">
                <a16:creationId xmlns:a16="http://schemas.microsoft.com/office/drawing/2014/main" id="{0256BF3E-7457-4DE2-9573-26DDB1BE7B22}"/>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3717478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FC42E7-C7B6-4BB1-8678-1916449E110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8FC5351-58AB-4694-B2C5-C21BBC385F1E}"/>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4" name="Plassholder for bunntekst 3">
            <a:extLst>
              <a:ext uri="{FF2B5EF4-FFF2-40B4-BE49-F238E27FC236}">
                <a16:creationId xmlns:a16="http://schemas.microsoft.com/office/drawing/2014/main" id="{FD0D3338-C838-4294-B690-189DBEA7A90E}"/>
              </a:ext>
            </a:extLst>
          </p:cNvPr>
          <p:cNvSpPr>
            <a:spLocks noGrp="1"/>
          </p:cNvSpPr>
          <p:nvPr>
            <p:ph type="ftr" sz="quarter" idx="11"/>
          </p:nvPr>
        </p:nvSpPr>
        <p:spPr/>
        <p:txBody>
          <a:bodyPr/>
          <a:lstStyle/>
          <a:p>
            <a:endParaRPr lang="nb-NO" dirty="0"/>
          </a:p>
        </p:txBody>
      </p:sp>
      <p:sp>
        <p:nvSpPr>
          <p:cNvPr id="5" name="Plassholder for lysbildenummer 4">
            <a:extLst>
              <a:ext uri="{FF2B5EF4-FFF2-40B4-BE49-F238E27FC236}">
                <a16:creationId xmlns:a16="http://schemas.microsoft.com/office/drawing/2014/main" id="{2A64C9D0-EBD5-4D33-BD7B-CCF2F5E153ED}"/>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2627932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03B7481-3688-4B04-B67E-23B7FD9FEB4B}"/>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3" name="Plassholder for bunntekst 2">
            <a:extLst>
              <a:ext uri="{FF2B5EF4-FFF2-40B4-BE49-F238E27FC236}">
                <a16:creationId xmlns:a16="http://schemas.microsoft.com/office/drawing/2014/main" id="{7F73DD26-4037-4A18-A05E-AA134B9DA90B}"/>
              </a:ext>
            </a:extLst>
          </p:cNvPr>
          <p:cNvSpPr>
            <a:spLocks noGrp="1"/>
          </p:cNvSpPr>
          <p:nvPr>
            <p:ph type="ftr" sz="quarter" idx="11"/>
          </p:nvPr>
        </p:nvSpPr>
        <p:spPr/>
        <p:txBody>
          <a:bodyPr/>
          <a:lstStyle/>
          <a:p>
            <a:endParaRPr lang="nb-NO" dirty="0"/>
          </a:p>
        </p:txBody>
      </p:sp>
      <p:sp>
        <p:nvSpPr>
          <p:cNvPr id="4" name="Plassholder for lysbildenummer 3">
            <a:extLst>
              <a:ext uri="{FF2B5EF4-FFF2-40B4-BE49-F238E27FC236}">
                <a16:creationId xmlns:a16="http://schemas.microsoft.com/office/drawing/2014/main" id="{F496E061-70AD-45E6-B695-FC98F9148117}"/>
              </a:ext>
            </a:extLst>
          </p:cNvPr>
          <p:cNvSpPr>
            <a:spLocks noGrp="1"/>
          </p:cNvSpPr>
          <p:nvPr>
            <p:ph type="sldNum" sz="quarter" idx="12"/>
          </p:nvPr>
        </p:nvSpPr>
        <p:spPr/>
        <p:txBody>
          <a:bodyPr/>
          <a:lstStyle/>
          <a:p>
            <a:fld id="{06668B70-52D5-4929-987C-994778F03EBF}" type="slidenum">
              <a:rPr lang="nb-NO" smtClean="0"/>
              <a:t>‹#›</a:t>
            </a:fld>
            <a:endParaRPr lang="nb-NO" dirty="0"/>
          </a:p>
        </p:txBody>
      </p:sp>
    </p:spTree>
    <p:extLst>
      <p:ext uri="{BB962C8B-B14F-4D97-AF65-F5344CB8AC3E}">
        <p14:creationId xmlns:p14="http://schemas.microsoft.com/office/powerpoint/2010/main" val="271027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8D2398-FC0D-4E0C-B5AD-8C2E8FAF03F9}"/>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C8449673-CC7C-4DA6-A417-52E1BA9E8A22}"/>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29.11.2023</a:t>
            </a:fld>
            <a:endParaRPr lang="nb-NO" dirty="0"/>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dirty="0"/>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dirty="0"/>
          </a:p>
        </p:txBody>
      </p:sp>
      <p:sp>
        <p:nvSpPr>
          <p:cNvPr id="8" name="Plassholder for bilde 7">
            <a:extLst>
              <a:ext uri="{FF2B5EF4-FFF2-40B4-BE49-F238E27FC236}">
                <a16:creationId xmlns:a16="http://schemas.microsoft.com/office/drawing/2014/main" id="{A87EF4F6-FD80-4958-8E24-E37042191401}"/>
              </a:ext>
            </a:extLst>
          </p:cNvPr>
          <p:cNvSpPr>
            <a:spLocks noGrp="1"/>
          </p:cNvSpPr>
          <p:nvPr>
            <p:ph type="pic" sz="quarter" idx="13"/>
          </p:nvPr>
        </p:nvSpPr>
        <p:spPr>
          <a:xfrm>
            <a:off x="8516983" y="1"/>
            <a:ext cx="3675017" cy="5928526"/>
          </a:xfrm>
        </p:spPr>
        <p:txBody>
          <a:bodyPr/>
          <a:lstStyle/>
          <a:p>
            <a:r>
              <a:rPr lang="nb-NO" dirty="0"/>
              <a:t>Klikk ikonet for å legge til et bilde</a:t>
            </a:r>
          </a:p>
        </p:txBody>
      </p:sp>
    </p:spTree>
    <p:extLst>
      <p:ext uri="{BB962C8B-B14F-4D97-AF65-F5344CB8AC3E}">
        <p14:creationId xmlns:p14="http://schemas.microsoft.com/office/powerpoint/2010/main" val="1823554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3F13CE7-7E72-49FD-9179-672195AA84B6}"/>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31C6E529-3426-4CD8-8DE8-704A002609E3}"/>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D905DCFF-9452-43CA-A8F2-63B746EF635B}"/>
              </a:ext>
            </a:extLst>
          </p:cNvPr>
          <p:cNvSpPr>
            <a:spLocks noGrp="1"/>
          </p:cNvSpPr>
          <p:nvPr>
            <p:ph type="dt" sz="half" idx="2"/>
          </p:nvPr>
        </p:nvSpPr>
        <p:spPr>
          <a:xfrm>
            <a:off x="2380593" y="6292742"/>
            <a:ext cx="1200806" cy="365125"/>
          </a:xfrm>
          <a:prstGeom prst="rect">
            <a:avLst/>
          </a:prstGeom>
        </p:spPr>
        <p:txBody>
          <a:bodyPr vert="horz" lIns="91440" tIns="45720" rIns="91440" bIns="45720" rtlCol="0" anchor="ctr"/>
          <a:lstStyle>
            <a:lvl1pPr algn="l">
              <a:defRPr sz="1200" b="1">
                <a:solidFill>
                  <a:srgbClr val="004A93"/>
                </a:solidFill>
              </a:defRPr>
            </a:lvl1pPr>
          </a:lstStyle>
          <a:p>
            <a:fld id="{958FF766-412E-462A-8F5D-C7E95663E47D}" type="datetimeFigureOut">
              <a:rPr lang="nb-NO" smtClean="0"/>
              <a:pPr/>
              <a:t>29.11.2023</a:t>
            </a:fld>
            <a:endParaRPr lang="nb-NO" dirty="0"/>
          </a:p>
        </p:txBody>
      </p:sp>
      <p:sp>
        <p:nvSpPr>
          <p:cNvPr id="5" name="Plassholder for bunntekst 4">
            <a:extLst>
              <a:ext uri="{FF2B5EF4-FFF2-40B4-BE49-F238E27FC236}">
                <a16:creationId xmlns:a16="http://schemas.microsoft.com/office/drawing/2014/main" id="{E2F726A0-91AD-490D-8F7E-2F883D0BDC06}"/>
              </a:ext>
            </a:extLst>
          </p:cNvPr>
          <p:cNvSpPr>
            <a:spLocks noGrp="1"/>
          </p:cNvSpPr>
          <p:nvPr>
            <p:ph type="ftr" sz="quarter" idx="3"/>
          </p:nvPr>
        </p:nvSpPr>
        <p:spPr>
          <a:xfrm>
            <a:off x="3723500" y="6292742"/>
            <a:ext cx="6208704" cy="365125"/>
          </a:xfrm>
          <a:prstGeom prst="rect">
            <a:avLst/>
          </a:prstGeom>
        </p:spPr>
        <p:txBody>
          <a:bodyPr vert="horz" lIns="91440" tIns="45720" rIns="91440" bIns="45720" rtlCol="0" anchor="ctr"/>
          <a:lstStyle>
            <a:lvl1pPr algn="ctr">
              <a:defRPr sz="1200" b="1">
                <a:solidFill>
                  <a:srgbClr val="004A93"/>
                </a:solidFill>
              </a:defRPr>
            </a:lvl1pPr>
          </a:lstStyle>
          <a:p>
            <a:endParaRPr lang="nb-NO" dirty="0"/>
          </a:p>
        </p:txBody>
      </p:sp>
      <p:sp>
        <p:nvSpPr>
          <p:cNvPr id="6" name="Plassholder for lysbildenummer 5">
            <a:extLst>
              <a:ext uri="{FF2B5EF4-FFF2-40B4-BE49-F238E27FC236}">
                <a16:creationId xmlns:a16="http://schemas.microsoft.com/office/drawing/2014/main" id="{76EDB195-5C8F-492E-BE84-4A9C1B3F7A90}"/>
              </a:ext>
            </a:extLst>
          </p:cNvPr>
          <p:cNvSpPr>
            <a:spLocks noGrp="1"/>
          </p:cNvSpPr>
          <p:nvPr>
            <p:ph type="sldNum" sz="quarter" idx="4"/>
          </p:nvPr>
        </p:nvSpPr>
        <p:spPr>
          <a:xfrm>
            <a:off x="10074303" y="6292742"/>
            <a:ext cx="859083" cy="365125"/>
          </a:xfrm>
          <a:prstGeom prst="rect">
            <a:avLst/>
          </a:prstGeom>
        </p:spPr>
        <p:txBody>
          <a:bodyPr vert="horz" lIns="91440" tIns="45720" rIns="91440" bIns="45720" rtlCol="0" anchor="ctr"/>
          <a:lstStyle>
            <a:lvl1pPr algn="r">
              <a:defRPr sz="1200" b="1">
                <a:solidFill>
                  <a:srgbClr val="004A93"/>
                </a:solidFill>
              </a:defRPr>
            </a:lvl1pPr>
          </a:lstStyle>
          <a:p>
            <a:fld id="{06668B70-52D5-4929-987C-994778F03EBF}" type="slidenum">
              <a:rPr lang="nb-NO" smtClean="0"/>
              <a:pPr/>
              <a:t>‹#›</a:t>
            </a:fld>
            <a:endParaRPr lang="nb-NO" dirty="0"/>
          </a:p>
        </p:txBody>
      </p:sp>
      <p:pic>
        <p:nvPicPr>
          <p:cNvPr id="10" name="Bilde 9">
            <a:extLst>
              <a:ext uri="{FF2B5EF4-FFF2-40B4-BE49-F238E27FC236}">
                <a16:creationId xmlns:a16="http://schemas.microsoft.com/office/drawing/2014/main" id="{DEDE010E-7568-42CB-990A-AAD7ACCD914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84935" y="6292868"/>
            <a:ext cx="1698307" cy="360432"/>
          </a:xfrm>
          <a:prstGeom prst="rect">
            <a:avLst/>
          </a:prstGeom>
        </p:spPr>
      </p:pic>
      <p:pic>
        <p:nvPicPr>
          <p:cNvPr id="12" name="Bilde 11">
            <a:extLst>
              <a:ext uri="{FF2B5EF4-FFF2-40B4-BE49-F238E27FC236}">
                <a16:creationId xmlns:a16="http://schemas.microsoft.com/office/drawing/2014/main" id="{7BE4884A-7C66-4471-9DC2-28A0785C029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075486" y="6256460"/>
            <a:ext cx="474315" cy="416546"/>
          </a:xfrm>
          <a:prstGeom prst="rect">
            <a:avLst/>
          </a:prstGeom>
        </p:spPr>
      </p:pic>
      <p:sp>
        <p:nvSpPr>
          <p:cNvPr id="8" name="TekstSylinder 7">
            <a:extLst>
              <a:ext uri="{FF2B5EF4-FFF2-40B4-BE49-F238E27FC236}">
                <a16:creationId xmlns:a16="http://schemas.microsoft.com/office/drawing/2014/main" id="{D3451CFF-BB5B-4382-1073-C698A3BEDF24}"/>
              </a:ext>
            </a:extLst>
          </p:cNvPr>
          <p:cNvSpPr txBox="1"/>
          <p:nvPr>
            <p:extLst>
              <p:ext uri="{1162E1C5-73C7-4A58-AE30-91384D911F3F}">
                <p184:classification xmlns="" xmlns:p184="http://schemas.microsoft.com/office/powerpoint/2018/4/main" val="ftr"/>
              </p:ext>
            </p:extLst>
          </p:nvPr>
        </p:nvSpPr>
        <p:spPr>
          <a:xfrm>
            <a:off x="63500" y="6642100"/>
            <a:ext cx="344488" cy="152400"/>
          </a:xfrm>
          <a:prstGeom prst="rect">
            <a:avLst/>
          </a:prstGeom>
        </p:spPr>
        <p:txBody>
          <a:bodyPr horzOverflow="overflow" lIns="0" tIns="0" rIns="0" bIns="0">
            <a:spAutoFit/>
          </a:bodyPr>
          <a:lstStyle/>
          <a:p>
            <a:pPr algn="l"/>
            <a:r>
              <a:rPr lang="nb-NO" sz="1000">
                <a:solidFill>
                  <a:srgbClr val="000000"/>
                </a:solidFill>
                <a:latin typeface="Calibri" panose="020F0502020204030204" pitchFamily="34" charset="0"/>
                <a:cs typeface="Calibri" panose="020F0502020204030204" pitchFamily="34" charset="0"/>
              </a:rPr>
              <a:t>Intern</a:t>
            </a:r>
          </a:p>
        </p:txBody>
      </p:sp>
    </p:spTree>
    <p:extLst>
      <p:ext uri="{BB962C8B-B14F-4D97-AF65-F5344CB8AC3E}">
        <p14:creationId xmlns:p14="http://schemas.microsoft.com/office/powerpoint/2010/main" val="4253952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71" r:id="rId4"/>
    <p:sldLayoutId id="2147483672" r:id="rId5"/>
    <p:sldLayoutId id="2147483670" r:id="rId6"/>
    <p:sldLayoutId id="2147483654" r:id="rId7"/>
    <p:sldLayoutId id="2147483655" r:id="rId8"/>
    <p:sldLayoutId id="2147483651" r:id="rId9"/>
    <p:sldLayoutId id="2147483674" r:id="rId10"/>
    <p:sldLayoutId id="2147483660" r:id="rId11"/>
    <p:sldLayoutId id="2147483675" r:id="rId12"/>
    <p:sldLayoutId id="2147483661" r:id="rId13"/>
    <p:sldLayoutId id="2147483676" r:id="rId14"/>
    <p:sldLayoutId id="2147483673" r:id="rId15"/>
    <p:sldLayoutId id="2147483677" r:id="rId16"/>
    <p:sldLayoutId id="2147483664" r:id="rId17"/>
    <p:sldLayoutId id="2147483678" r:id="rId18"/>
    <p:sldLayoutId id="2147483665" r:id="rId19"/>
    <p:sldLayoutId id="2147483679" r:id="rId20"/>
    <p:sldLayoutId id="2147483666" r:id="rId21"/>
    <p:sldLayoutId id="2147483680" r:id="rId22"/>
    <p:sldLayoutId id="2147483667" r:id="rId23"/>
    <p:sldLayoutId id="2147483681" r:id="rId24"/>
    <p:sldLayoutId id="2147483668" r:id="rId25"/>
    <p:sldLayoutId id="2147483682" r:id="rId26"/>
  </p:sldLayoutIdLst>
  <p:txStyles>
    <p:titleStyle>
      <a:lvl1pPr algn="l" defTabSz="914400" rtl="0" eaLnBrk="1" latinLnBrk="0" hangingPunct="1">
        <a:lnSpc>
          <a:spcPct val="90000"/>
        </a:lnSpc>
        <a:spcBef>
          <a:spcPct val="0"/>
        </a:spcBef>
        <a:buNone/>
        <a:defRPr sz="4400" b="1" kern="1200">
          <a:solidFill>
            <a:srgbClr val="004A9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AEC859-E1BD-4844-BEBF-9F7D63DA49F0}"/>
              </a:ext>
            </a:extLst>
          </p:cNvPr>
          <p:cNvSpPr>
            <a:spLocks noGrp="1"/>
          </p:cNvSpPr>
          <p:nvPr>
            <p:ph type="title"/>
          </p:nvPr>
        </p:nvSpPr>
        <p:spPr>
          <a:xfrm>
            <a:off x="688258" y="1376580"/>
            <a:ext cx="4649964" cy="2979174"/>
          </a:xfrm>
        </p:spPr>
        <p:txBody>
          <a:bodyPr>
            <a:normAutofit fontScale="90000"/>
          </a:bodyPr>
          <a:lstStyle/>
          <a:p>
            <a:r>
              <a:rPr lang="nb-NO" sz="6700" dirty="0"/>
              <a:t>CMS -opplæring </a:t>
            </a:r>
            <a:r>
              <a:rPr lang="nb-NO" sz="5300" dirty="0"/>
              <a:t/>
            </a:r>
            <a:br>
              <a:rPr lang="nb-NO" sz="5300" dirty="0"/>
            </a:br>
            <a:r>
              <a:rPr lang="nb-NO" dirty="0"/>
              <a:t/>
            </a:r>
            <a:br>
              <a:rPr lang="nb-NO" dirty="0"/>
            </a:br>
            <a:r>
              <a:rPr lang="nb-NO" dirty="0"/>
              <a:t/>
            </a:r>
            <a:br>
              <a:rPr lang="nb-NO" dirty="0"/>
            </a:br>
            <a:r>
              <a:rPr lang="nb-NO" dirty="0"/>
              <a:t/>
            </a:r>
            <a:br>
              <a:rPr lang="nb-NO" dirty="0"/>
            </a:br>
            <a:endParaRPr lang="nb-NO" dirty="0"/>
          </a:p>
        </p:txBody>
      </p:sp>
      <p:pic>
        <p:nvPicPr>
          <p:cNvPr id="6" name="Plassholder for bilde 5"/>
          <p:cNvPicPr>
            <a:picLocks noGrp="1" noChangeAspect="1"/>
          </p:cNvPicPr>
          <p:nvPr>
            <p:ph type="pic" sz="quarter" idx="13"/>
          </p:nvPr>
        </p:nvPicPr>
        <p:blipFill>
          <a:blip r:embed="rId3"/>
          <a:srcRect t="9346" b="9346"/>
          <a:stretch>
            <a:fillRect/>
          </a:stretch>
        </p:blipFill>
        <p:spPr>
          <a:xfrm>
            <a:off x="5718090" y="347437"/>
            <a:ext cx="5522843" cy="5261787"/>
          </a:xfrm>
          <a:prstGeom prst="rect">
            <a:avLst/>
          </a:prstGeom>
        </p:spPr>
      </p:pic>
    </p:spTree>
    <p:extLst>
      <p:ext uri="{BB962C8B-B14F-4D97-AF65-F5344CB8AC3E}">
        <p14:creationId xmlns:p14="http://schemas.microsoft.com/office/powerpoint/2010/main" val="1981276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7671" y="641283"/>
            <a:ext cx="3657393" cy="4876524"/>
          </a:xfr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002" y="641284"/>
            <a:ext cx="3657393" cy="4876524"/>
          </a:xfrm>
          <a:prstGeom prst="rect">
            <a:avLst/>
          </a:prstGeom>
        </p:spPr>
      </p:pic>
    </p:spTree>
    <p:extLst>
      <p:ext uri="{BB962C8B-B14F-4D97-AF65-F5344CB8AC3E}">
        <p14:creationId xmlns:p14="http://schemas.microsoft.com/office/powerpoint/2010/main" val="5512552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p:cNvPicPr>
          <p:nvPr>
            <p:ph idx="1"/>
          </p:nvPr>
        </p:nvPicPr>
        <p:blipFill rotWithShape="1">
          <a:blip r:embed="rId2">
            <a:extLst>
              <a:ext uri="{28A0092B-C50C-407E-A947-70E740481C1C}">
                <a14:useLocalDpi xmlns:a14="http://schemas.microsoft.com/office/drawing/2010/main" val="0"/>
              </a:ext>
            </a:extLst>
          </a:blip>
          <a:srcRect l="-1" r="5508"/>
          <a:stretch/>
        </p:blipFill>
        <p:spPr bwMode="auto">
          <a:xfrm>
            <a:off x="2039423" y="190831"/>
            <a:ext cx="8321128" cy="5663517"/>
          </a:xfrm>
          <a:prstGeom prst="rect">
            <a:avLst/>
          </a:prstGeom>
          <a:noFill/>
        </p:spPr>
      </p:pic>
    </p:spTree>
    <p:extLst>
      <p:ext uri="{BB962C8B-B14F-4D97-AF65-F5344CB8AC3E}">
        <p14:creationId xmlns:p14="http://schemas.microsoft.com/office/powerpoint/2010/main" val="1272696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515600" cy="1854443"/>
          </a:xfrm>
        </p:spPr>
        <p:txBody>
          <a:bodyPr vert="horz" lIns="91440" tIns="45720" rIns="91440" bIns="45720" rtlCol="0" anchor="ctr">
            <a:noAutofit/>
          </a:bodyPr>
          <a:lstStyle/>
          <a:p>
            <a:r>
              <a:rPr lang="nb-NO" dirty="0"/>
              <a:t>CMS «Chemotherapy Management System» </a:t>
            </a:r>
            <a:br>
              <a:rPr lang="nb-NO" dirty="0"/>
            </a:br>
            <a:r>
              <a:rPr lang="nb-NO" dirty="0"/>
              <a:t>Rollebasert arbeidsflyt</a:t>
            </a:r>
          </a:p>
        </p:txBody>
      </p:sp>
      <p:sp>
        <p:nvSpPr>
          <p:cNvPr id="25" name="Tittel 1"/>
          <p:cNvSpPr txBox="1">
            <a:spLocks/>
          </p:cNvSpPr>
          <p:nvPr/>
        </p:nvSpPr>
        <p:spPr>
          <a:xfrm>
            <a:off x="1037211" y="4514444"/>
            <a:ext cx="2102551" cy="1292005"/>
          </a:xfrm>
          <a:prstGeom prst="rect">
            <a:avLst/>
          </a:prstGeom>
        </p:spPr>
        <p:txBody>
          <a:bodyPr vert="horz" lIns="91440" tIns="45720" rIns="91440" bIns="45720" rtlCol="0" anchor="ctr">
            <a:normAutofit fontScale="62500" lnSpcReduction="20000"/>
          </a:bodyPr>
          <a:lstStyle>
            <a:lvl1pPr algn="l" defTabSz="914400" rtl="0" eaLnBrk="1" latinLnBrk="0" hangingPunct="1">
              <a:spcBef>
                <a:spcPct val="0"/>
              </a:spcBef>
              <a:buNone/>
              <a:defRPr sz="3600" b="1" kern="1200">
                <a:solidFill>
                  <a:schemeClr val="tx2"/>
                </a:solidFill>
                <a:latin typeface="+mj-lt"/>
                <a:ea typeface="+mj-ea"/>
                <a:cs typeface="+mj-cs"/>
              </a:defRPr>
            </a:lvl1pPr>
          </a:lstStyle>
          <a:p>
            <a:pPr algn="ctr"/>
            <a:r>
              <a:rPr lang="nb-NO" sz="2900" dirty="0">
                <a:latin typeface="+mn-lt"/>
              </a:rPr>
              <a:t>Rekvirering</a:t>
            </a:r>
          </a:p>
          <a:p>
            <a:pPr algn="ctr"/>
            <a:r>
              <a:rPr lang="nb-NO" sz="2600" b="0" dirty="0"/>
              <a:t>Rekvirent/ godkjenner</a:t>
            </a:r>
          </a:p>
          <a:p>
            <a:pPr algn="ctr"/>
            <a:r>
              <a:rPr lang="nb-NO" sz="2600" b="0" dirty="0"/>
              <a:t>-lege</a:t>
            </a:r>
          </a:p>
          <a:p>
            <a:pPr algn="ctr"/>
            <a:r>
              <a:rPr lang="nb-NO" sz="2600" b="0" dirty="0"/>
              <a:t>Delegert godkjenning </a:t>
            </a:r>
          </a:p>
          <a:p>
            <a:pPr algn="ctr"/>
            <a:r>
              <a:rPr lang="nb-NO" sz="2600" b="0" dirty="0"/>
              <a:t>-sykepleier</a:t>
            </a:r>
          </a:p>
          <a:p>
            <a:endParaRPr lang="nb-NO" sz="2000" dirty="0"/>
          </a:p>
          <a:p>
            <a:pPr algn="ctr"/>
            <a:endParaRPr lang="nb-NO" sz="2000" b="0" dirty="0">
              <a:latin typeface="+mn-lt"/>
            </a:endParaRPr>
          </a:p>
        </p:txBody>
      </p:sp>
      <p:sp>
        <p:nvSpPr>
          <p:cNvPr id="26" name="Tittel 1"/>
          <p:cNvSpPr txBox="1">
            <a:spLocks/>
          </p:cNvSpPr>
          <p:nvPr/>
        </p:nvSpPr>
        <p:spPr>
          <a:xfrm>
            <a:off x="3653781" y="4421792"/>
            <a:ext cx="2304256" cy="116620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2"/>
                </a:solidFill>
                <a:latin typeface="+mj-lt"/>
                <a:ea typeface="+mj-ea"/>
                <a:cs typeface="+mj-cs"/>
              </a:defRPr>
            </a:lvl1pPr>
          </a:lstStyle>
          <a:p>
            <a:pPr algn="ctr"/>
            <a:r>
              <a:rPr lang="nb-NO" sz="1800" dirty="0">
                <a:latin typeface="+mn-lt"/>
              </a:rPr>
              <a:t>Tidfesting</a:t>
            </a:r>
          </a:p>
          <a:p>
            <a:pPr algn="ctr"/>
            <a:r>
              <a:rPr lang="nb-NO" sz="1600" b="0" dirty="0"/>
              <a:t>-sykepleier, sekretær, lege</a:t>
            </a:r>
          </a:p>
          <a:p>
            <a:pPr algn="ctr"/>
            <a:endParaRPr lang="nb-NO" sz="2000" b="0" dirty="0">
              <a:latin typeface="+mn-lt"/>
            </a:endParaRPr>
          </a:p>
        </p:txBody>
      </p:sp>
      <p:sp>
        <p:nvSpPr>
          <p:cNvPr id="27" name="Tittel 1"/>
          <p:cNvSpPr txBox="1">
            <a:spLocks/>
          </p:cNvSpPr>
          <p:nvPr/>
        </p:nvSpPr>
        <p:spPr>
          <a:xfrm>
            <a:off x="8776312" y="4439139"/>
            <a:ext cx="2439764" cy="114886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2"/>
                </a:solidFill>
                <a:latin typeface="+mj-lt"/>
                <a:ea typeface="+mj-ea"/>
                <a:cs typeface="+mj-cs"/>
              </a:defRPr>
            </a:lvl1pPr>
          </a:lstStyle>
          <a:p>
            <a:pPr algn="ctr"/>
            <a:r>
              <a:rPr lang="nb-NO" sz="1800" dirty="0">
                <a:latin typeface="+mn-lt"/>
              </a:rPr>
              <a:t>Administrering</a:t>
            </a:r>
            <a:r>
              <a:rPr lang="nb-NO" sz="2000" b="0" dirty="0">
                <a:latin typeface="+mn-lt"/>
              </a:rPr>
              <a:t> </a:t>
            </a:r>
          </a:p>
          <a:p>
            <a:pPr algn="ctr"/>
            <a:r>
              <a:rPr lang="nb-NO" sz="1600" b="0" dirty="0"/>
              <a:t>-sykepleier</a:t>
            </a:r>
          </a:p>
          <a:p>
            <a:pPr algn="ctr"/>
            <a:endParaRPr lang="nb-NO" sz="2000" b="0" dirty="0">
              <a:latin typeface="+mn-lt"/>
            </a:endParaRPr>
          </a:p>
        </p:txBody>
      </p:sp>
      <p:sp>
        <p:nvSpPr>
          <p:cNvPr id="28" name="Tittel 1"/>
          <p:cNvSpPr txBox="1">
            <a:spLocks/>
          </p:cNvSpPr>
          <p:nvPr/>
        </p:nvSpPr>
        <p:spPr>
          <a:xfrm>
            <a:off x="6623176" y="4514444"/>
            <a:ext cx="1982952" cy="93003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tx2"/>
                </a:solidFill>
                <a:latin typeface="+mj-lt"/>
                <a:ea typeface="+mj-ea"/>
                <a:cs typeface="+mj-cs"/>
              </a:defRPr>
            </a:lvl1pPr>
          </a:lstStyle>
          <a:p>
            <a:pPr algn="ctr"/>
            <a:r>
              <a:rPr lang="nb-NO" sz="1800" dirty="0">
                <a:latin typeface="+mn-lt"/>
              </a:rPr>
              <a:t>Produksjon</a:t>
            </a:r>
          </a:p>
          <a:p>
            <a:pPr algn="ctr"/>
            <a:r>
              <a:rPr lang="nb-NO" sz="1600" b="0" dirty="0"/>
              <a:t>-apotekansatt, farmasøyt</a:t>
            </a:r>
          </a:p>
          <a:p>
            <a:pPr algn="ctr"/>
            <a:endParaRPr lang="nb-NO" sz="2000" b="0" dirty="0">
              <a:latin typeface="+mn-lt"/>
            </a:endParaRPr>
          </a:p>
        </p:txBody>
      </p:sp>
      <p:pic>
        <p:nvPicPr>
          <p:cNvPr id="5" name="Bilde 4"/>
          <p:cNvPicPr>
            <a:picLocks noChangeAspect="1"/>
          </p:cNvPicPr>
          <p:nvPr/>
        </p:nvPicPr>
        <p:blipFill>
          <a:blip r:embed="rId3"/>
          <a:stretch>
            <a:fillRect/>
          </a:stretch>
        </p:blipFill>
        <p:spPr>
          <a:xfrm>
            <a:off x="3557910" y="2210743"/>
            <a:ext cx="2743962" cy="2160326"/>
          </a:xfrm>
          <a:prstGeom prst="rect">
            <a:avLst/>
          </a:prstGeom>
        </p:spPr>
      </p:pic>
      <p:pic>
        <p:nvPicPr>
          <p:cNvPr id="7" name="Bilde 6"/>
          <p:cNvPicPr>
            <a:picLocks noChangeAspect="1"/>
          </p:cNvPicPr>
          <p:nvPr/>
        </p:nvPicPr>
        <p:blipFill>
          <a:blip r:embed="rId4"/>
          <a:stretch>
            <a:fillRect/>
          </a:stretch>
        </p:blipFill>
        <p:spPr>
          <a:xfrm>
            <a:off x="6623176" y="2228773"/>
            <a:ext cx="2123157" cy="2149531"/>
          </a:xfrm>
          <a:prstGeom prst="rect">
            <a:avLst/>
          </a:prstGeom>
        </p:spPr>
      </p:pic>
      <p:pic>
        <p:nvPicPr>
          <p:cNvPr id="8" name="Bilde 7"/>
          <p:cNvPicPr>
            <a:picLocks noChangeAspect="1"/>
          </p:cNvPicPr>
          <p:nvPr/>
        </p:nvPicPr>
        <p:blipFill>
          <a:blip r:embed="rId5"/>
          <a:stretch>
            <a:fillRect/>
          </a:stretch>
        </p:blipFill>
        <p:spPr>
          <a:xfrm>
            <a:off x="979211" y="2228773"/>
            <a:ext cx="2218553" cy="2149531"/>
          </a:xfrm>
          <a:prstGeom prst="rect">
            <a:avLst/>
          </a:prstGeom>
        </p:spPr>
      </p:pic>
      <p:pic>
        <p:nvPicPr>
          <p:cNvPr id="9" name="Bilde 8"/>
          <p:cNvPicPr>
            <a:picLocks noChangeAspect="1"/>
          </p:cNvPicPr>
          <p:nvPr/>
        </p:nvPicPr>
        <p:blipFill>
          <a:blip r:embed="rId6"/>
          <a:stretch>
            <a:fillRect/>
          </a:stretch>
        </p:blipFill>
        <p:spPr>
          <a:xfrm>
            <a:off x="9172988" y="2228773"/>
            <a:ext cx="1499729" cy="2152078"/>
          </a:xfrm>
          <a:prstGeom prst="rect">
            <a:avLst/>
          </a:prstGeom>
        </p:spPr>
      </p:pic>
    </p:spTree>
    <p:extLst>
      <p:ext uri="{BB962C8B-B14F-4D97-AF65-F5344CB8AC3E}">
        <p14:creationId xmlns:p14="http://schemas.microsoft.com/office/powerpoint/2010/main" val="121301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990600" y="1816100"/>
            <a:ext cx="3173895" cy="2825473"/>
          </a:xfrm>
        </p:spPr>
        <p:txBody>
          <a:bodyPr>
            <a:normAutofit/>
          </a:bodyPr>
          <a:lstStyle/>
          <a:p>
            <a:r>
              <a:rPr lang="nb-NO" dirty="0"/>
              <a:t>Hovedmålet </a:t>
            </a:r>
            <a:br>
              <a:rPr lang="nb-NO" dirty="0"/>
            </a:br>
            <a:r>
              <a:rPr lang="nb-NO" dirty="0"/>
              <a:t>med innføring</a:t>
            </a:r>
            <a:br>
              <a:rPr lang="nb-NO" dirty="0"/>
            </a:br>
            <a:r>
              <a:rPr lang="nb-NO" dirty="0"/>
              <a:t>av CMS</a:t>
            </a:r>
          </a:p>
        </p:txBody>
      </p:sp>
      <p:sp>
        <p:nvSpPr>
          <p:cNvPr id="3" name="Plassholder for innhold 2"/>
          <p:cNvSpPr>
            <a:spLocks noGrp="1"/>
          </p:cNvSpPr>
          <p:nvPr>
            <p:ph sz="half" idx="1"/>
          </p:nvPr>
        </p:nvSpPr>
        <p:spPr>
          <a:xfrm>
            <a:off x="8736495" y="3091069"/>
            <a:ext cx="2757825" cy="795901"/>
          </a:xfrm>
        </p:spPr>
        <p:txBody>
          <a:bodyPr>
            <a:normAutofit/>
          </a:bodyPr>
          <a:lstStyle/>
          <a:p>
            <a:pPr lvl="1"/>
            <a:endParaRPr lang="nb-NO" dirty="0"/>
          </a:p>
        </p:txBody>
      </p:sp>
      <p:pic>
        <p:nvPicPr>
          <p:cNvPr id="43" name="Bilde 42"/>
          <p:cNvPicPr>
            <a:picLocks noChangeAspect="1"/>
          </p:cNvPicPr>
          <p:nvPr/>
        </p:nvPicPr>
        <p:blipFill>
          <a:blip r:embed="rId3"/>
          <a:stretch>
            <a:fillRect/>
          </a:stretch>
        </p:blipFill>
        <p:spPr>
          <a:xfrm>
            <a:off x="4740962" y="279185"/>
            <a:ext cx="3995531" cy="5623767"/>
          </a:xfrm>
          <a:prstGeom prst="rect">
            <a:avLst/>
          </a:prstGeom>
        </p:spPr>
      </p:pic>
      <p:pic>
        <p:nvPicPr>
          <p:cNvPr id="4" name="Bilde 3"/>
          <p:cNvPicPr>
            <a:picLocks noChangeAspect="1"/>
          </p:cNvPicPr>
          <p:nvPr/>
        </p:nvPicPr>
        <p:blipFill>
          <a:blip r:embed="rId4"/>
          <a:stretch>
            <a:fillRect/>
          </a:stretch>
        </p:blipFill>
        <p:spPr>
          <a:xfrm>
            <a:off x="9197238" y="2066108"/>
            <a:ext cx="1836337" cy="1820862"/>
          </a:xfrm>
          <a:prstGeom prst="rect">
            <a:avLst/>
          </a:prstGeom>
        </p:spPr>
      </p:pic>
    </p:spTree>
    <p:extLst>
      <p:ext uri="{BB962C8B-B14F-4D97-AF65-F5344CB8AC3E}">
        <p14:creationId xmlns:p14="http://schemas.microsoft.com/office/powerpoint/2010/main" val="3444526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062977" y="1551008"/>
            <a:ext cx="2997843" cy="2928396"/>
          </a:xfrm>
        </p:spPr>
        <p:txBody>
          <a:bodyPr>
            <a:normAutofit/>
          </a:bodyPr>
          <a:lstStyle/>
          <a:p>
            <a:pPr algn="ctr"/>
            <a:r>
              <a:rPr lang="nb-NO" dirty="0" smtClean="0"/>
              <a:t>Gjennom-gang av CMS-sløyfen</a:t>
            </a:r>
            <a:endParaRPr lang="nb-NO" dirty="0"/>
          </a:p>
        </p:txBody>
      </p:sp>
      <p:pic>
        <p:nvPicPr>
          <p:cNvPr id="5" name="Plassholder for innhold 4"/>
          <p:cNvPicPr>
            <a:picLocks noGrp="1" noChangeAspect="1"/>
          </p:cNvPicPr>
          <p:nvPr>
            <p:ph sz="half" idx="1"/>
          </p:nvPr>
        </p:nvPicPr>
        <p:blipFill>
          <a:blip r:embed="rId3"/>
          <a:stretch>
            <a:fillRect/>
          </a:stretch>
        </p:blipFill>
        <p:spPr>
          <a:xfrm>
            <a:off x="0" y="0"/>
            <a:ext cx="9062977" cy="5937813"/>
          </a:xfrm>
          <a:prstGeom prst="rect">
            <a:avLst/>
          </a:prstGeom>
        </p:spPr>
      </p:pic>
    </p:spTree>
    <p:extLst>
      <p:ext uri="{BB962C8B-B14F-4D97-AF65-F5344CB8AC3E}">
        <p14:creationId xmlns:p14="http://schemas.microsoft.com/office/powerpoint/2010/main" val="1388908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1006475"/>
          </a:xfrm>
        </p:spPr>
        <p:txBody>
          <a:bodyPr/>
          <a:lstStyle/>
          <a:p>
            <a:r>
              <a:rPr lang="nb-NO" dirty="0"/>
              <a:t>Kurbiblioteket i CMS</a:t>
            </a:r>
          </a:p>
        </p:txBody>
      </p:sp>
      <p:sp>
        <p:nvSpPr>
          <p:cNvPr id="13" name="Plassholder for innhold 12"/>
          <p:cNvSpPr>
            <a:spLocks noGrp="1"/>
          </p:cNvSpPr>
          <p:nvPr>
            <p:ph idx="1"/>
          </p:nvPr>
        </p:nvSpPr>
        <p:spPr/>
        <p:txBody>
          <a:bodyPr/>
          <a:lstStyle/>
          <a:p>
            <a:endParaRPr lang="nb-NO"/>
          </a:p>
        </p:txBody>
      </p:sp>
      <p:pic>
        <p:nvPicPr>
          <p:cNvPr id="14" name="Bilde 13"/>
          <p:cNvPicPr>
            <a:picLocks noChangeAspect="1"/>
          </p:cNvPicPr>
          <p:nvPr/>
        </p:nvPicPr>
        <p:blipFill>
          <a:blip r:embed="rId3"/>
          <a:stretch>
            <a:fillRect/>
          </a:stretch>
        </p:blipFill>
        <p:spPr>
          <a:xfrm>
            <a:off x="594330" y="1016000"/>
            <a:ext cx="11025313" cy="4470400"/>
          </a:xfrm>
          <a:prstGeom prst="rect">
            <a:avLst/>
          </a:prstGeom>
        </p:spPr>
      </p:pic>
    </p:spTree>
    <p:extLst>
      <p:ext uri="{BB962C8B-B14F-4D97-AF65-F5344CB8AC3E}">
        <p14:creationId xmlns:p14="http://schemas.microsoft.com/office/powerpoint/2010/main" val="1552729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904277"/>
          </a:xfrm>
        </p:spPr>
        <p:txBody>
          <a:bodyPr/>
          <a:lstStyle/>
          <a:p>
            <a:r>
              <a:rPr lang="nb-NO" dirty="0"/>
              <a:t>Støtteinformasjon</a:t>
            </a:r>
          </a:p>
        </p:txBody>
      </p:sp>
      <p:pic>
        <p:nvPicPr>
          <p:cNvPr id="4" name="Bilde 3"/>
          <p:cNvPicPr>
            <a:picLocks noChangeAspect="1"/>
          </p:cNvPicPr>
          <p:nvPr/>
        </p:nvPicPr>
        <p:blipFill>
          <a:blip r:embed="rId3"/>
          <a:stretch>
            <a:fillRect/>
          </a:stretch>
        </p:blipFill>
        <p:spPr>
          <a:xfrm>
            <a:off x="552450" y="1047750"/>
            <a:ext cx="3924300" cy="1638300"/>
          </a:xfrm>
          <a:prstGeom prst="rect">
            <a:avLst/>
          </a:prstGeom>
        </p:spPr>
      </p:pic>
      <p:sp>
        <p:nvSpPr>
          <p:cNvPr id="5" name="Rektangel 4"/>
          <p:cNvSpPr/>
          <p:nvPr/>
        </p:nvSpPr>
        <p:spPr>
          <a:xfrm>
            <a:off x="3822700" y="1498600"/>
            <a:ext cx="520700" cy="368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p:cNvPicPr>
            <a:picLocks noChangeAspect="1"/>
          </p:cNvPicPr>
          <p:nvPr/>
        </p:nvPicPr>
        <p:blipFill>
          <a:blip r:embed="rId4"/>
          <a:stretch>
            <a:fillRect/>
          </a:stretch>
        </p:blipFill>
        <p:spPr>
          <a:xfrm>
            <a:off x="4762500" y="1047750"/>
            <a:ext cx="4846145" cy="4791075"/>
          </a:xfrm>
          <a:prstGeom prst="rect">
            <a:avLst/>
          </a:prstGeom>
        </p:spPr>
      </p:pic>
    </p:spTree>
    <p:extLst>
      <p:ext uri="{BB962C8B-B14F-4D97-AF65-F5344CB8AC3E}">
        <p14:creationId xmlns:p14="http://schemas.microsoft.com/office/powerpoint/2010/main" val="598244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a:stretch>
            <a:fillRect/>
          </a:stretch>
        </p:blipFill>
        <p:spPr>
          <a:xfrm>
            <a:off x="7811459" y="26013"/>
            <a:ext cx="3051455" cy="994183"/>
          </a:xfrm>
          <a:prstGeom prst="rect">
            <a:avLst/>
          </a:prstGeom>
        </p:spPr>
      </p:pic>
      <p:sp>
        <p:nvSpPr>
          <p:cNvPr id="2" name="Tittel 1"/>
          <p:cNvSpPr>
            <a:spLocks noGrp="1"/>
          </p:cNvSpPr>
          <p:nvPr>
            <p:ph type="title"/>
          </p:nvPr>
        </p:nvSpPr>
        <p:spPr>
          <a:xfrm>
            <a:off x="996462" y="922828"/>
            <a:ext cx="1553307" cy="818434"/>
          </a:xfrm>
        </p:spPr>
        <p:txBody>
          <a:bodyPr>
            <a:normAutofit/>
          </a:bodyPr>
          <a:lstStyle/>
          <a:p>
            <a:endParaRPr lang="nb-NO" dirty="0"/>
          </a:p>
        </p:txBody>
      </p:sp>
      <p:pic>
        <p:nvPicPr>
          <p:cNvPr id="3" name="Bilde 2"/>
          <p:cNvPicPr>
            <a:picLocks noChangeAspect="1"/>
          </p:cNvPicPr>
          <p:nvPr/>
        </p:nvPicPr>
        <p:blipFill>
          <a:blip r:embed="rId4"/>
          <a:stretch>
            <a:fillRect/>
          </a:stretch>
        </p:blipFill>
        <p:spPr>
          <a:xfrm>
            <a:off x="0" y="26013"/>
            <a:ext cx="6470226" cy="5877076"/>
          </a:xfrm>
          <a:prstGeom prst="rect">
            <a:avLst/>
          </a:prstGeom>
        </p:spPr>
      </p:pic>
      <p:pic>
        <p:nvPicPr>
          <p:cNvPr id="8" name="Bilde 7"/>
          <p:cNvPicPr>
            <a:picLocks noChangeAspect="1"/>
          </p:cNvPicPr>
          <p:nvPr/>
        </p:nvPicPr>
        <p:blipFill>
          <a:blip r:embed="rId5"/>
          <a:stretch>
            <a:fillRect/>
          </a:stretch>
        </p:blipFill>
        <p:spPr>
          <a:xfrm>
            <a:off x="5398477" y="1955741"/>
            <a:ext cx="6793523" cy="4108231"/>
          </a:xfrm>
          <a:prstGeom prst="rect">
            <a:avLst/>
          </a:prstGeom>
        </p:spPr>
      </p:pic>
      <p:pic>
        <p:nvPicPr>
          <p:cNvPr id="9" name="Bilde 8"/>
          <p:cNvPicPr>
            <a:picLocks noChangeAspect="1"/>
          </p:cNvPicPr>
          <p:nvPr/>
        </p:nvPicPr>
        <p:blipFill>
          <a:blip r:embed="rId6"/>
          <a:stretch>
            <a:fillRect/>
          </a:stretch>
        </p:blipFill>
        <p:spPr>
          <a:xfrm>
            <a:off x="6201052" y="-4729"/>
            <a:ext cx="1297224" cy="1312668"/>
          </a:xfrm>
          <a:prstGeom prst="rect">
            <a:avLst/>
          </a:prstGeom>
        </p:spPr>
      </p:pic>
      <p:pic>
        <p:nvPicPr>
          <p:cNvPr id="4" name="Bilde 3"/>
          <p:cNvPicPr>
            <a:picLocks noChangeAspect="1"/>
          </p:cNvPicPr>
          <p:nvPr/>
        </p:nvPicPr>
        <p:blipFill>
          <a:blip r:embed="rId7"/>
          <a:stretch>
            <a:fillRect/>
          </a:stretch>
        </p:blipFill>
        <p:spPr>
          <a:xfrm>
            <a:off x="5516314" y="1405847"/>
            <a:ext cx="5828281" cy="524301"/>
          </a:xfrm>
          <a:prstGeom prst="rect">
            <a:avLst/>
          </a:prstGeom>
          <a:ln>
            <a:solidFill>
              <a:schemeClr val="tx1"/>
            </a:solidFill>
          </a:ln>
        </p:spPr>
      </p:pic>
    </p:spTree>
    <p:extLst>
      <p:ext uri="{BB962C8B-B14F-4D97-AF65-F5344CB8AC3E}">
        <p14:creationId xmlns:p14="http://schemas.microsoft.com/office/powerpoint/2010/main" val="3496669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Klinisk relevante endringer i kur-biblioteket </a:t>
            </a:r>
            <a:endParaRPr lang="nb-NO" dirty="0"/>
          </a:p>
        </p:txBody>
      </p:sp>
      <p:pic>
        <p:nvPicPr>
          <p:cNvPr id="4" name="Bilde 3"/>
          <p:cNvPicPr>
            <a:picLocks noChangeAspect="1"/>
          </p:cNvPicPr>
          <p:nvPr/>
        </p:nvPicPr>
        <p:blipFill>
          <a:blip r:embed="rId3"/>
          <a:stretch>
            <a:fillRect/>
          </a:stretch>
        </p:blipFill>
        <p:spPr>
          <a:xfrm>
            <a:off x="175348" y="1969813"/>
            <a:ext cx="1866900" cy="590550"/>
          </a:xfrm>
          <a:prstGeom prst="rect">
            <a:avLst/>
          </a:prstGeom>
          <a:ln>
            <a:solidFill>
              <a:schemeClr val="tx1"/>
            </a:solidFill>
          </a:ln>
        </p:spPr>
      </p:pic>
      <p:pic>
        <p:nvPicPr>
          <p:cNvPr id="5" name="Bilde 4"/>
          <p:cNvPicPr>
            <a:picLocks noChangeAspect="1"/>
          </p:cNvPicPr>
          <p:nvPr/>
        </p:nvPicPr>
        <p:blipFill>
          <a:blip r:embed="rId4"/>
          <a:stretch>
            <a:fillRect/>
          </a:stretch>
        </p:blipFill>
        <p:spPr>
          <a:xfrm>
            <a:off x="2544234" y="1820778"/>
            <a:ext cx="8105732" cy="4647197"/>
          </a:xfrm>
          <a:prstGeom prst="rect">
            <a:avLst/>
          </a:prstGeom>
          <a:ln>
            <a:solidFill>
              <a:schemeClr val="tx1"/>
            </a:solidFill>
          </a:ln>
        </p:spPr>
      </p:pic>
      <p:pic>
        <p:nvPicPr>
          <p:cNvPr id="6" name="Bilde 5"/>
          <p:cNvPicPr>
            <a:picLocks noChangeAspect="1"/>
          </p:cNvPicPr>
          <p:nvPr/>
        </p:nvPicPr>
        <p:blipFill>
          <a:blip r:embed="rId5"/>
          <a:stretch>
            <a:fillRect/>
          </a:stretch>
        </p:blipFill>
        <p:spPr>
          <a:xfrm>
            <a:off x="175348" y="4019405"/>
            <a:ext cx="2198884" cy="266159"/>
          </a:xfrm>
          <a:prstGeom prst="rect">
            <a:avLst/>
          </a:prstGeom>
          <a:ln>
            <a:solidFill>
              <a:schemeClr val="tx1"/>
            </a:solidFill>
          </a:ln>
        </p:spPr>
      </p:pic>
      <p:pic>
        <p:nvPicPr>
          <p:cNvPr id="7" name="Bilde 6"/>
          <p:cNvPicPr>
            <a:picLocks noChangeAspect="1"/>
          </p:cNvPicPr>
          <p:nvPr/>
        </p:nvPicPr>
        <p:blipFill>
          <a:blip r:embed="rId6"/>
          <a:stretch>
            <a:fillRect/>
          </a:stretch>
        </p:blipFill>
        <p:spPr>
          <a:xfrm>
            <a:off x="193283" y="3389441"/>
            <a:ext cx="1854001" cy="418059"/>
          </a:xfrm>
          <a:prstGeom prst="rect">
            <a:avLst/>
          </a:prstGeom>
          <a:ln>
            <a:solidFill>
              <a:schemeClr val="tx1"/>
            </a:solidFill>
          </a:ln>
        </p:spPr>
      </p:pic>
      <p:pic>
        <p:nvPicPr>
          <p:cNvPr id="8" name="Bilde 7"/>
          <p:cNvPicPr>
            <a:picLocks noChangeAspect="1"/>
          </p:cNvPicPr>
          <p:nvPr/>
        </p:nvPicPr>
        <p:blipFill>
          <a:blip r:embed="rId7"/>
          <a:stretch>
            <a:fillRect/>
          </a:stretch>
        </p:blipFill>
        <p:spPr>
          <a:xfrm>
            <a:off x="193756" y="2670153"/>
            <a:ext cx="1431035" cy="503512"/>
          </a:xfrm>
          <a:prstGeom prst="rect">
            <a:avLst/>
          </a:prstGeom>
          <a:ln>
            <a:solidFill>
              <a:schemeClr val="tx1"/>
            </a:solidFill>
          </a:ln>
        </p:spPr>
      </p:pic>
    </p:spTree>
    <p:extLst>
      <p:ext uri="{BB962C8B-B14F-4D97-AF65-F5344CB8AC3E}">
        <p14:creationId xmlns:p14="http://schemas.microsoft.com/office/powerpoint/2010/main" val="3529271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1890" y="225117"/>
            <a:ext cx="6273202" cy="739264"/>
          </a:xfrm>
        </p:spPr>
        <p:txBody>
          <a:bodyPr/>
          <a:lstStyle/>
          <a:p>
            <a:r>
              <a:rPr lang="nb-NO" dirty="0"/>
              <a:t>Rekvirer kur</a:t>
            </a:r>
          </a:p>
        </p:txBody>
      </p:sp>
      <p:sp>
        <p:nvSpPr>
          <p:cNvPr id="3" name="Plassholder for tekst 2"/>
          <p:cNvSpPr>
            <a:spLocks noGrp="1"/>
          </p:cNvSpPr>
          <p:nvPr>
            <p:ph type="body" idx="1"/>
          </p:nvPr>
        </p:nvSpPr>
        <p:spPr>
          <a:xfrm flipV="1">
            <a:off x="12722086" y="6520070"/>
            <a:ext cx="1689652" cy="655982"/>
          </a:xfrm>
        </p:spPr>
        <p:txBody>
          <a:bodyPr/>
          <a:lstStyle/>
          <a:p>
            <a:endParaRPr lang="nb-NO" dirty="0"/>
          </a:p>
        </p:txBody>
      </p:sp>
      <p:pic>
        <p:nvPicPr>
          <p:cNvPr id="7" name="Plassholder for bilde 6" descr="Et bilde som inneholder tekst, skjermbilde, programvare, nummer&#10;&#10;Automatisk generert beskrivelse">
            <a:extLst>
              <a:ext uri="{FF2B5EF4-FFF2-40B4-BE49-F238E27FC236}">
                <a16:creationId xmlns:a16="http://schemas.microsoft.com/office/drawing/2014/main" id="{CF88DD64-AF6F-B499-EE6F-8E5474EC5361}"/>
              </a:ext>
            </a:extLst>
          </p:cNvPr>
          <p:cNvPicPr>
            <a:picLocks noGrp="1" noChangeAspect="1"/>
          </p:cNvPicPr>
          <p:nvPr>
            <p:ph type="pic" sz="quarter" idx="13"/>
          </p:nvPr>
        </p:nvPicPr>
        <p:blipFill>
          <a:blip r:embed="rId3"/>
          <a:srcRect l="45009" r="45009"/>
          <a:stretch/>
        </p:blipFill>
        <p:spPr>
          <a:xfrm flipH="1" flipV="1">
            <a:off x="14819242" y="6490063"/>
            <a:ext cx="166758" cy="124450"/>
          </a:xfrm>
        </p:spPr>
      </p:pic>
      <p:pic>
        <p:nvPicPr>
          <p:cNvPr id="9" name="Bilde 8"/>
          <p:cNvPicPr>
            <a:picLocks noChangeAspect="1"/>
          </p:cNvPicPr>
          <p:nvPr/>
        </p:nvPicPr>
        <p:blipFill>
          <a:blip r:embed="rId4"/>
          <a:stretch>
            <a:fillRect/>
          </a:stretch>
        </p:blipFill>
        <p:spPr>
          <a:xfrm>
            <a:off x="7804150" y="1268706"/>
            <a:ext cx="1263650" cy="2867515"/>
          </a:xfrm>
          <a:prstGeom prst="rect">
            <a:avLst/>
          </a:prstGeom>
        </p:spPr>
      </p:pic>
      <p:pic>
        <p:nvPicPr>
          <p:cNvPr id="13" name="Bilde 12"/>
          <p:cNvPicPr>
            <a:picLocks noChangeAspect="1"/>
          </p:cNvPicPr>
          <p:nvPr/>
        </p:nvPicPr>
        <p:blipFill>
          <a:blip r:embed="rId5"/>
          <a:stretch>
            <a:fillRect/>
          </a:stretch>
        </p:blipFill>
        <p:spPr>
          <a:xfrm>
            <a:off x="228600" y="723853"/>
            <a:ext cx="7575550" cy="5300110"/>
          </a:xfrm>
          <a:prstGeom prst="rect">
            <a:avLst/>
          </a:prstGeom>
        </p:spPr>
      </p:pic>
      <p:pic>
        <p:nvPicPr>
          <p:cNvPr id="14" name="Bilde 13"/>
          <p:cNvPicPr>
            <a:picLocks noChangeAspect="1"/>
          </p:cNvPicPr>
          <p:nvPr/>
        </p:nvPicPr>
        <p:blipFill>
          <a:blip r:embed="rId6"/>
          <a:stretch>
            <a:fillRect/>
          </a:stretch>
        </p:blipFill>
        <p:spPr>
          <a:xfrm>
            <a:off x="228600" y="6006131"/>
            <a:ext cx="9296459" cy="641135"/>
          </a:xfrm>
          <a:prstGeom prst="rect">
            <a:avLst/>
          </a:prstGeom>
        </p:spPr>
      </p:pic>
    </p:spTree>
    <p:extLst>
      <p:ext uri="{BB962C8B-B14F-4D97-AF65-F5344CB8AC3E}">
        <p14:creationId xmlns:p14="http://schemas.microsoft.com/office/powerpoint/2010/main" val="2467546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1031056"/>
          </a:xfrm>
        </p:spPr>
        <p:txBody>
          <a:bodyPr>
            <a:normAutofit fontScale="90000"/>
          </a:bodyPr>
          <a:lstStyle/>
          <a:p>
            <a:r>
              <a:rPr lang="nb-NO" sz="4200" dirty="0"/>
              <a:t>Regional Fagforvaltning Medikamentell behandling</a:t>
            </a:r>
            <a:r>
              <a:rPr lang="nb-NO" dirty="0"/>
              <a:t/>
            </a:r>
            <a:br>
              <a:rPr lang="nb-NO" dirty="0"/>
            </a:br>
            <a:endParaRPr lang="nb-NO" sz="2400" dirty="0"/>
          </a:p>
        </p:txBody>
      </p:sp>
      <p:pic>
        <p:nvPicPr>
          <p:cNvPr id="4" name="Plassholder for innhold 3"/>
          <p:cNvPicPr>
            <a:picLocks noGrp="1" noChangeAspect="1"/>
          </p:cNvPicPr>
          <p:nvPr>
            <p:ph idx="1"/>
          </p:nvPr>
        </p:nvPicPr>
        <p:blipFill>
          <a:blip r:embed="rId3"/>
          <a:stretch>
            <a:fillRect/>
          </a:stretch>
        </p:blipFill>
        <p:spPr>
          <a:xfrm>
            <a:off x="2787411" y="1089182"/>
            <a:ext cx="6339417" cy="4754563"/>
          </a:xfrm>
          <a:prstGeom prst="rect">
            <a:avLst/>
          </a:prstGeom>
        </p:spPr>
      </p:pic>
    </p:spTree>
    <p:extLst>
      <p:ext uri="{BB962C8B-B14F-4D97-AF65-F5344CB8AC3E}">
        <p14:creationId xmlns:p14="http://schemas.microsoft.com/office/powerpoint/2010/main" val="38910989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1325563"/>
          </a:xfrm>
        </p:spPr>
        <p:txBody>
          <a:bodyPr anchor="t">
            <a:normAutofit/>
          </a:bodyPr>
          <a:lstStyle/>
          <a:p>
            <a:r>
              <a:rPr lang="nb-NO" dirty="0"/>
              <a:t>Tidfesting</a:t>
            </a:r>
          </a:p>
        </p:txBody>
      </p:sp>
      <p:pic>
        <p:nvPicPr>
          <p:cNvPr id="5" name="Plassholder for innhold 4"/>
          <p:cNvPicPr>
            <a:picLocks noGrp="1" noChangeAspect="1"/>
          </p:cNvPicPr>
          <p:nvPr>
            <p:ph idx="1"/>
          </p:nvPr>
        </p:nvPicPr>
        <p:blipFill>
          <a:blip r:embed="rId3"/>
          <a:stretch>
            <a:fillRect/>
          </a:stretch>
        </p:blipFill>
        <p:spPr>
          <a:xfrm>
            <a:off x="468782" y="958056"/>
            <a:ext cx="9995115" cy="4337844"/>
          </a:xfrm>
          <a:prstGeom prst="rect">
            <a:avLst/>
          </a:prstGeom>
        </p:spPr>
      </p:pic>
      <p:pic>
        <p:nvPicPr>
          <p:cNvPr id="7" name="Bilde 6"/>
          <p:cNvPicPr>
            <a:picLocks noChangeAspect="1"/>
          </p:cNvPicPr>
          <p:nvPr/>
        </p:nvPicPr>
        <p:blipFill>
          <a:blip r:embed="rId4"/>
          <a:stretch>
            <a:fillRect/>
          </a:stretch>
        </p:blipFill>
        <p:spPr>
          <a:xfrm>
            <a:off x="5022850" y="5200650"/>
            <a:ext cx="6858000" cy="914400"/>
          </a:xfrm>
          <a:prstGeom prst="rect">
            <a:avLst/>
          </a:prstGeom>
        </p:spPr>
      </p:pic>
    </p:spTree>
    <p:extLst>
      <p:ext uri="{BB962C8B-B14F-4D97-AF65-F5344CB8AC3E}">
        <p14:creationId xmlns:p14="http://schemas.microsoft.com/office/powerpoint/2010/main" val="2797559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425B5181-78A9-B9B7-90E2-741258A16DAA}"/>
              </a:ext>
            </a:extLst>
          </p:cNvPr>
          <p:cNvSpPr txBox="1">
            <a:spLocks/>
          </p:cNvSpPr>
          <p:nvPr/>
        </p:nvSpPr>
        <p:spPr>
          <a:xfrm>
            <a:off x="455804" y="404731"/>
            <a:ext cx="6273202" cy="7392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4A93"/>
                </a:solidFill>
                <a:latin typeface="+mn-lt"/>
                <a:ea typeface="+mj-ea"/>
                <a:cs typeface="+mj-cs"/>
              </a:defRPr>
            </a:lvl1pPr>
          </a:lstStyle>
          <a:p>
            <a:r>
              <a:rPr lang="nb-NO" dirty="0">
                <a:cs typeface="Calibri"/>
              </a:rPr>
              <a:t>Apotek: Farmasøytkontroll</a:t>
            </a:r>
          </a:p>
        </p:txBody>
      </p:sp>
      <p:pic>
        <p:nvPicPr>
          <p:cNvPr id="10" name="Bilde 9" descr="Et bilde som inneholder tekst, skjermbilde, nummer, programvare&#10;&#10;Automatisk generert beskrivelse">
            <a:extLst>
              <a:ext uri="{FF2B5EF4-FFF2-40B4-BE49-F238E27FC236}">
                <a16:creationId xmlns:a16="http://schemas.microsoft.com/office/drawing/2014/main" id="{A854E47C-2E89-6DBF-FAB4-4A818B4959FE}"/>
              </a:ext>
            </a:extLst>
          </p:cNvPr>
          <p:cNvPicPr>
            <a:picLocks noChangeAspect="1"/>
          </p:cNvPicPr>
          <p:nvPr/>
        </p:nvPicPr>
        <p:blipFill>
          <a:blip r:embed="rId3"/>
          <a:stretch>
            <a:fillRect/>
          </a:stretch>
        </p:blipFill>
        <p:spPr>
          <a:xfrm>
            <a:off x="1648438" y="1063688"/>
            <a:ext cx="5819162" cy="4814515"/>
          </a:xfrm>
          <a:prstGeom prst="rect">
            <a:avLst/>
          </a:prstGeom>
        </p:spPr>
      </p:pic>
      <p:pic>
        <p:nvPicPr>
          <p:cNvPr id="11" name="Bilde 10" descr="Et bilde som inneholder tekst, skjermbilde, Font, nummer&#10;&#10;Automatisk generert beskrivelse">
            <a:extLst>
              <a:ext uri="{FF2B5EF4-FFF2-40B4-BE49-F238E27FC236}">
                <a16:creationId xmlns:a16="http://schemas.microsoft.com/office/drawing/2014/main" id="{907E886C-9209-1CBB-DE15-328C6F8424A9}"/>
              </a:ext>
            </a:extLst>
          </p:cNvPr>
          <p:cNvPicPr>
            <a:picLocks noChangeAspect="1"/>
          </p:cNvPicPr>
          <p:nvPr/>
        </p:nvPicPr>
        <p:blipFill>
          <a:blip r:embed="rId4"/>
          <a:stretch>
            <a:fillRect/>
          </a:stretch>
        </p:blipFill>
        <p:spPr>
          <a:xfrm>
            <a:off x="7719807" y="1098958"/>
            <a:ext cx="1694901" cy="3310856"/>
          </a:xfrm>
          <a:prstGeom prst="rect">
            <a:avLst/>
          </a:prstGeom>
        </p:spPr>
      </p:pic>
    </p:spTree>
    <p:extLst>
      <p:ext uri="{BB962C8B-B14F-4D97-AF65-F5344CB8AC3E}">
        <p14:creationId xmlns:p14="http://schemas.microsoft.com/office/powerpoint/2010/main" val="2893218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10EF8C47-A5AA-6536-C8EB-7D1823A01289}"/>
              </a:ext>
            </a:extLst>
          </p:cNvPr>
          <p:cNvSpPr txBox="1">
            <a:spLocks/>
          </p:cNvSpPr>
          <p:nvPr/>
        </p:nvSpPr>
        <p:spPr>
          <a:xfrm>
            <a:off x="455804" y="404731"/>
            <a:ext cx="6273202" cy="7392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4A93"/>
                </a:solidFill>
                <a:latin typeface="+mn-lt"/>
                <a:ea typeface="+mj-ea"/>
                <a:cs typeface="+mj-cs"/>
              </a:defRPr>
            </a:lvl1pPr>
          </a:lstStyle>
          <a:p>
            <a:r>
              <a:rPr lang="nb-NO" dirty="0"/>
              <a:t>Apotek: Planlegge kur</a:t>
            </a:r>
          </a:p>
        </p:txBody>
      </p:sp>
      <p:pic>
        <p:nvPicPr>
          <p:cNvPr id="7" name="Bilde 6" descr="Et bilde som inneholder tekst, skjermbilde, Font, nummer&#10;&#10;Automatisk generert beskrivelse">
            <a:extLst>
              <a:ext uri="{FF2B5EF4-FFF2-40B4-BE49-F238E27FC236}">
                <a16:creationId xmlns:a16="http://schemas.microsoft.com/office/drawing/2014/main" id="{81E56257-D622-8C49-7E6F-A0038B98F435}"/>
              </a:ext>
            </a:extLst>
          </p:cNvPr>
          <p:cNvPicPr>
            <a:picLocks noChangeAspect="1"/>
          </p:cNvPicPr>
          <p:nvPr/>
        </p:nvPicPr>
        <p:blipFill>
          <a:blip r:embed="rId2"/>
          <a:stretch>
            <a:fillRect/>
          </a:stretch>
        </p:blipFill>
        <p:spPr>
          <a:xfrm>
            <a:off x="459997" y="2007276"/>
            <a:ext cx="7007603" cy="1766861"/>
          </a:xfrm>
          <a:prstGeom prst="rect">
            <a:avLst/>
          </a:prstGeom>
        </p:spPr>
      </p:pic>
    </p:spTree>
    <p:extLst>
      <p:ext uri="{BB962C8B-B14F-4D97-AF65-F5344CB8AC3E}">
        <p14:creationId xmlns:p14="http://schemas.microsoft.com/office/powerpoint/2010/main" val="25572191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961E736D-35B9-27B9-A744-D49904AB26E9}"/>
              </a:ext>
            </a:extLst>
          </p:cNvPr>
          <p:cNvSpPr txBox="1">
            <a:spLocks/>
          </p:cNvSpPr>
          <p:nvPr/>
        </p:nvSpPr>
        <p:spPr>
          <a:xfrm>
            <a:off x="455804" y="404731"/>
            <a:ext cx="6273202" cy="7392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4A93"/>
                </a:solidFill>
                <a:latin typeface="+mn-lt"/>
                <a:ea typeface="+mj-ea"/>
                <a:cs typeface="+mj-cs"/>
              </a:defRPr>
            </a:lvl1pPr>
          </a:lstStyle>
          <a:p>
            <a:r>
              <a:rPr lang="nb-NO" dirty="0">
                <a:cs typeface="Calibri"/>
              </a:rPr>
              <a:t>Apotek: Plukk-kontroll</a:t>
            </a:r>
            <a:endParaRPr lang="nb-NO" dirty="0"/>
          </a:p>
        </p:txBody>
      </p:sp>
      <p:pic>
        <p:nvPicPr>
          <p:cNvPr id="7" name="Bilde 6" descr="Et bilde som inneholder tekst, skjermbilde, Font, nummer&#10;&#10;Automatisk generert beskrivelse">
            <a:extLst>
              <a:ext uri="{FF2B5EF4-FFF2-40B4-BE49-F238E27FC236}">
                <a16:creationId xmlns:a16="http://schemas.microsoft.com/office/drawing/2014/main" id="{04D196E4-00DC-3DA4-F0DF-84B496BB78E6}"/>
              </a:ext>
            </a:extLst>
          </p:cNvPr>
          <p:cNvPicPr>
            <a:picLocks noChangeAspect="1"/>
          </p:cNvPicPr>
          <p:nvPr/>
        </p:nvPicPr>
        <p:blipFill>
          <a:blip r:embed="rId2"/>
          <a:stretch>
            <a:fillRect/>
          </a:stretch>
        </p:blipFill>
        <p:spPr>
          <a:xfrm>
            <a:off x="494951" y="1267609"/>
            <a:ext cx="4560814" cy="3127352"/>
          </a:xfrm>
          <a:prstGeom prst="rect">
            <a:avLst/>
          </a:prstGeom>
        </p:spPr>
      </p:pic>
      <p:pic>
        <p:nvPicPr>
          <p:cNvPr id="8" name="Bilde 7" descr="Et bilde som inneholder tekst, skjermbilde, display, nummer&#10;&#10;Automatisk generert beskrivelse">
            <a:extLst>
              <a:ext uri="{FF2B5EF4-FFF2-40B4-BE49-F238E27FC236}">
                <a16:creationId xmlns:a16="http://schemas.microsoft.com/office/drawing/2014/main" id="{DFE11FF0-3B7D-C743-AAFF-019F4AFB0B26}"/>
              </a:ext>
            </a:extLst>
          </p:cNvPr>
          <p:cNvPicPr>
            <a:picLocks noChangeAspect="1"/>
          </p:cNvPicPr>
          <p:nvPr/>
        </p:nvPicPr>
        <p:blipFill>
          <a:blip r:embed="rId3"/>
          <a:stretch>
            <a:fillRect/>
          </a:stretch>
        </p:blipFill>
        <p:spPr>
          <a:xfrm>
            <a:off x="5710106" y="562423"/>
            <a:ext cx="5022209" cy="3747758"/>
          </a:xfrm>
          <a:prstGeom prst="rect">
            <a:avLst/>
          </a:prstGeom>
        </p:spPr>
      </p:pic>
    </p:spTree>
    <p:extLst>
      <p:ext uri="{BB962C8B-B14F-4D97-AF65-F5344CB8AC3E}">
        <p14:creationId xmlns:p14="http://schemas.microsoft.com/office/powerpoint/2010/main" val="916093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EDFB185F-0781-153F-BB76-F3D61D65016D}"/>
              </a:ext>
            </a:extLst>
          </p:cNvPr>
          <p:cNvSpPr txBox="1">
            <a:spLocks/>
          </p:cNvSpPr>
          <p:nvPr/>
        </p:nvSpPr>
        <p:spPr>
          <a:xfrm>
            <a:off x="455804" y="404731"/>
            <a:ext cx="6273202" cy="7392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4A93"/>
                </a:solidFill>
                <a:latin typeface="+mn-lt"/>
                <a:ea typeface="+mj-ea"/>
                <a:cs typeface="+mj-cs"/>
              </a:defRPr>
            </a:lvl1pPr>
          </a:lstStyle>
          <a:p>
            <a:r>
              <a:rPr lang="nb-NO" dirty="0"/>
              <a:t>Apotek: Produsere </a:t>
            </a:r>
          </a:p>
        </p:txBody>
      </p:sp>
      <p:pic>
        <p:nvPicPr>
          <p:cNvPr id="7" name="Bilde 6" descr="Et bilde som inneholder tekst, skjermbilde, nummer, programvare&#10;&#10;Automatisk generert beskrivelse">
            <a:extLst>
              <a:ext uri="{FF2B5EF4-FFF2-40B4-BE49-F238E27FC236}">
                <a16:creationId xmlns:a16="http://schemas.microsoft.com/office/drawing/2014/main" id="{451928F8-CCD5-3E7B-67C4-CC36C5B6AC4D}"/>
              </a:ext>
            </a:extLst>
          </p:cNvPr>
          <p:cNvPicPr>
            <a:picLocks noChangeAspect="1"/>
          </p:cNvPicPr>
          <p:nvPr/>
        </p:nvPicPr>
        <p:blipFill>
          <a:blip r:embed="rId2"/>
          <a:stretch>
            <a:fillRect/>
          </a:stretch>
        </p:blipFill>
        <p:spPr>
          <a:xfrm>
            <a:off x="620786" y="1113872"/>
            <a:ext cx="5868098" cy="3819320"/>
          </a:xfrm>
          <a:prstGeom prst="rect">
            <a:avLst/>
          </a:prstGeom>
        </p:spPr>
      </p:pic>
    </p:spTree>
    <p:extLst>
      <p:ext uri="{BB962C8B-B14F-4D97-AF65-F5344CB8AC3E}">
        <p14:creationId xmlns:p14="http://schemas.microsoft.com/office/powerpoint/2010/main" val="11896054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998DDB02-F6D5-08B4-3899-B018D3F45867}"/>
              </a:ext>
            </a:extLst>
          </p:cNvPr>
          <p:cNvSpPr txBox="1">
            <a:spLocks/>
          </p:cNvSpPr>
          <p:nvPr/>
        </p:nvSpPr>
        <p:spPr>
          <a:xfrm>
            <a:off x="455804" y="404731"/>
            <a:ext cx="6273202" cy="7392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4A93"/>
                </a:solidFill>
                <a:latin typeface="+mn-lt"/>
                <a:ea typeface="+mj-ea"/>
                <a:cs typeface="+mj-cs"/>
              </a:defRPr>
            </a:lvl1pPr>
          </a:lstStyle>
          <a:p>
            <a:r>
              <a:rPr lang="nb-NO" dirty="0"/>
              <a:t>Apotek: Frigivelse</a:t>
            </a:r>
          </a:p>
        </p:txBody>
      </p:sp>
      <p:pic>
        <p:nvPicPr>
          <p:cNvPr id="7" name="Bilde 6" descr="Et bilde som inneholder tekst, skjermbilde, nummer, programvare&#10;&#10;Automatisk generert beskrivelse">
            <a:extLst>
              <a:ext uri="{FF2B5EF4-FFF2-40B4-BE49-F238E27FC236}">
                <a16:creationId xmlns:a16="http://schemas.microsoft.com/office/drawing/2014/main" id="{26399727-9699-87F3-F05B-705239440A90}"/>
              </a:ext>
            </a:extLst>
          </p:cNvPr>
          <p:cNvPicPr>
            <a:picLocks noChangeAspect="1"/>
          </p:cNvPicPr>
          <p:nvPr/>
        </p:nvPicPr>
        <p:blipFill>
          <a:blip r:embed="rId2"/>
          <a:stretch>
            <a:fillRect/>
          </a:stretch>
        </p:blipFill>
        <p:spPr>
          <a:xfrm>
            <a:off x="599813" y="1079635"/>
            <a:ext cx="6762924" cy="4698729"/>
          </a:xfrm>
          <a:prstGeom prst="rect">
            <a:avLst/>
          </a:prstGeom>
        </p:spPr>
      </p:pic>
      <p:pic>
        <p:nvPicPr>
          <p:cNvPr id="8" name="Bilde 7" descr="Et bilde som inneholder tekst, skjermbilde, Font, nummer&#10;&#10;Automatisk generert beskrivelse">
            <a:extLst>
              <a:ext uri="{FF2B5EF4-FFF2-40B4-BE49-F238E27FC236}">
                <a16:creationId xmlns:a16="http://schemas.microsoft.com/office/drawing/2014/main" id="{7FB70E43-8E70-B2F1-42BD-B956574FCD61}"/>
              </a:ext>
            </a:extLst>
          </p:cNvPr>
          <p:cNvPicPr>
            <a:picLocks noChangeAspect="1"/>
          </p:cNvPicPr>
          <p:nvPr/>
        </p:nvPicPr>
        <p:blipFill>
          <a:blip r:embed="rId3"/>
          <a:stretch>
            <a:fillRect/>
          </a:stretch>
        </p:blipFill>
        <p:spPr>
          <a:xfrm>
            <a:off x="6940492" y="719132"/>
            <a:ext cx="4560814" cy="966578"/>
          </a:xfrm>
          <a:prstGeom prst="rect">
            <a:avLst/>
          </a:prstGeom>
        </p:spPr>
      </p:pic>
      <p:pic>
        <p:nvPicPr>
          <p:cNvPr id="9" name="Bilde 8" descr="Et bilde som inneholder tekst, skjermbilde, Font, nummer&#10;&#10;Automatisk generert beskrivelse">
            <a:extLst>
              <a:ext uri="{FF2B5EF4-FFF2-40B4-BE49-F238E27FC236}">
                <a16:creationId xmlns:a16="http://schemas.microsoft.com/office/drawing/2014/main" id="{ADEE8E63-716B-2059-2EB0-4D5D56F51125}"/>
              </a:ext>
            </a:extLst>
          </p:cNvPr>
          <p:cNvPicPr>
            <a:picLocks noChangeAspect="1"/>
          </p:cNvPicPr>
          <p:nvPr/>
        </p:nvPicPr>
        <p:blipFill>
          <a:blip r:embed="rId4"/>
          <a:stretch>
            <a:fillRect/>
          </a:stretch>
        </p:blipFill>
        <p:spPr>
          <a:xfrm>
            <a:off x="7646565" y="1962410"/>
            <a:ext cx="2743200" cy="2513731"/>
          </a:xfrm>
          <a:prstGeom prst="rect">
            <a:avLst/>
          </a:prstGeom>
        </p:spPr>
      </p:pic>
    </p:spTree>
    <p:extLst>
      <p:ext uri="{BB962C8B-B14F-4D97-AF65-F5344CB8AC3E}">
        <p14:creationId xmlns:p14="http://schemas.microsoft.com/office/powerpoint/2010/main" val="37215607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idx="4294967295"/>
          </p:nvPr>
        </p:nvSpPr>
        <p:spPr>
          <a:xfrm>
            <a:off x="0" y="266700"/>
            <a:ext cx="6273800" cy="738188"/>
          </a:xfrm>
        </p:spPr>
        <p:txBody>
          <a:bodyPr/>
          <a:lstStyle/>
          <a:p>
            <a:r>
              <a:rPr lang="nb-NO" dirty="0"/>
              <a:t>Administrering</a:t>
            </a:r>
          </a:p>
        </p:txBody>
      </p:sp>
      <p:pic>
        <p:nvPicPr>
          <p:cNvPr id="3" name="Bilde 2"/>
          <p:cNvPicPr>
            <a:picLocks noChangeAspect="1"/>
          </p:cNvPicPr>
          <p:nvPr/>
        </p:nvPicPr>
        <p:blipFill>
          <a:blip r:embed="rId3"/>
          <a:stretch>
            <a:fillRect/>
          </a:stretch>
        </p:blipFill>
        <p:spPr>
          <a:xfrm>
            <a:off x="114300" y="873098"/>
            <a:ext cx="9996487" cy="4964139"/>
          </a:xfrm>
          <a:prstGeom prst="rect">
            <a:avLst/>
          </a:prstGeom>
        </p:spPr>
      </p:pic>
    </p:spTree>
    <p:extLst>
      <p:ext uri="{BB962C8B-B14F-4D97-AF65-F5344CB8AC3E}">
        <p14:creationId xmlns:p14="http://schemas.microsoft.com/office/powerpoint/2010/main" val="1627641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5" name="Tittel 1"/>
          <p:cNvSpPr txBox="1">
            <a:spLocks/>
          </p:cNvSpPr>
          <p:nvPr/>
        </p:nvSpPr>
        <p:spPr bwMode="auto">
          <a:xfrm>
            <a:off x="623969" y="706275"/>
            <a:ext cx="10972640" cy="70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charset="0"/>
              <a:buChar char="•"/>
              <a:defRPr sz="2800">
                <a:solidFill>
                  <a:schemeClr val="tx1"/>
                </a:solidFill>
                <a:latin typeface="Cambria" pitchFamily="18" charset="0"/>
              </a:defRPr>
            </a:lvl1pPr>
            <a:lvl2pPr marL="742950" indent="-285750" eaLnBrk="0" hangingPunct="0">
              <a:lnSpc>
                <a:spcPct val="90000"/>
              </a:lnSpc>
              <a:spcBef>
                <a:spcPts val="500"/>
              </a:spcBef>
              <a:buFont typeface="Arial" charset="0"/>
              <a:buChar char="•"/>
              <a:defRPr sz="2400">
                <a:solidFill>
                  <a:schemeClr val="tx1"/>
                </a:solidFill>
                <a:latin typeface="Cambria" pitchFamily="18" charset="0"/>
              </a:defRPr>
            </a:lvl2pPr>
            <a:lvl3pPr marL="1143000" indent="-228600" eaLnBrk="0" hangingPunct="0">
              <a:lnSpc>
                <a:spcPct val="90000"/>
              </a:lnSpc>
              <a:spcBef>
                <a:spcPts val="500"/>
              </a:spcBef>
              <a:buFont typeface="Arial" charset="0"/>
              <a:buChar char="•"/>
              <a:defRPr sz="2000">
                <a:solidFill>
                  <a:schemeClr val="tx1"/>
                </a:solidFill>
                <a:latin typeface="Cambria" pitchFamily="18" charset="0"/>
              </a:defRPr>
            </a:lvl3pPr>
            <a:lvl4pPr marL="1600200" indent="-228600" eaLnBrk="0" hangingPunct="0">
              <a:lnSpc>
                <a:spcPct val="90000"/>
              </a:lnSpc>
              <a:spcBef>
                <a:spcPts val="500"/>
              </a:spcBef>
              <a:buFont typeface="Arial" charset="0"/>
              <a:buChar char="•"/>
              <a:defRPr>
                <a:solidFill>
                  <a:schemeClr val="tx1"/>
                </a:solidFill>
                <a:latin typeface="Cambria" pitchFamily="18" charset="0"/>
              </a:defRPr>
            </a:lvl4pPr>
            <a:lvl5pPr marL="2057400" indent="-228600" eaLnBrk="0" hangingPunct="0">
              <a:lnSpc>
                <a:spcPct val="90000"/>
              </a:lnSpc>
              <a:spcBef>
                <a:spcPts val="500"/>
              </a:spcBef>
              <a:buFont typeface="Arial" charset="0"/>
              <a:buChar char="•"/>
              <a:defRPr>
                <a:solidFill>
                  <a:schemeClr val="tx1"/>
                </a:solidFill>
                <a:latin typeface="Cambria" pitchFamily="18"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mbria" pitchFamily="18"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mbria" pitchFamily="18"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mbria" pitchFamily="18"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mbria" pitchFamily="18" charset="0"/>
              </a:defRPr>
            </a:lvl9pPr>
          </a:lstStyle>
          <a:p>
            <a:pPr eaLnBrk="1" hangingPunct="1">
              <a:lnSpc>
                <a:spcPct val="100000"/>
              </a:lnSpc>
              <a:spcBef>
                <a:spcPct val="0"/>
              </a:spcBef>
              <a:buFontTx/>
              <a:buNone/>
            </a:pPr>
            <a:r>
              <a:rPr lang="nb-NO" altLang="nb-NO" b="1" dirty="0">
                <a:solidFill>
                  <a:srgbClr val="1F497D"/>
                </a:solidFill>
                <a:latin typeface="Calibri" pitchFamily="34" charset="0"/>
              </a:rPr>
              <a:t>Lukket legemiddelsløyfe med CMS</a:t>
            </a:r>
          </a:p>
        </p:txBody>
      </p:sp>
      <p:sp>
        <p:nvSpPr>
          <p:cNvPr id="4" name="AutoShape 2" descr="data:image/jpg;base64,%20/9j/4AAQSkZJRgABAQEAYABgAAD/2wBDAAUDBAQEAwUEBAQFBQUGBwwIBwcHBw8LCwkMEQ8SEhEPERETFhwXExQaFRERGCEYGh0dHx8fExciJCIeJBweHx7/2wBDAQUFBQcGBw4ICA4eFBEUHh4eHh4eHh4eHh4eHh4eHh4eHh4eHh4eHh4eHh4eHh4eHh4eHh4eHh4eHh4eHh4eHh7/wAARCAERAR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UkA71A+0GpbhtozVE3Cs3LCui+hmx7FagcinF1Y8NmmtQNETiuevlxd4966J65/UB/pQPvWU0bUdWVrhcSjHStKI/u1+lZ1z/AKwH3rQhI8sfSpjuXW6Di3PekOMUhpA3qa0ehzpjoxzzVTxAP+Jc/wBKth19QKra1hrBwCDSbuVHc8f1Ff8ATJPrUSITV3UI/wDTXGO9a+g+EPEmsoX0vRb26T+8kJx+daJ6GElqV/BmpzaF4o03WIThrW4SQ+6gjI/KvuybUIX0y21HkJPEsgGPUV85/A74K6tqfiVL/wAVWcljp1i4do5Fx5zDnb9K+lLqOHUoZhDGscEMgiQAYHA6D9KxrxvG6OrCy5ZWZX0m9juoRNFuCscDcME1N4hMP9kyee+xAPvelJqFrGbNRHlCgypWuC8Za5dW9m9hqkbmxmBUTRDLofcV57lbc9SlSdSS5TlvE1jaQ2z6oiLchmIRs8V5zqV5ql8rW0jRrAT9xFxn8a63UNSsLLw0unteN9nVy3n4JHPauXi1DQd4J1WJjntWaaOxxa3J/DCyWsvlnIQ+tdbFaKeT3rD07UdJeQgRzsmP9aEwtblo8nlLtbcn8J9qLE3JTDt+lUtWvItPsprmQj5ELAetX5T8pZz8ory/4wa29v4bvGjfYzDy0Ga0grsxqytFnmuo6k2reIJp5cs0smQw9M16z4ZsVvtQutLbjfZoyk9A3OK8b+GySatr8CmPKx4y3avc/h6pn8XalcDHlx4jB7cAV61ON4M+fqO1VanPtBJbztDIpV0OGFamhLuv41rW+JFrFZ2SaztO1Dtn2joD/FWR4akjkvYZI5FdXGVIPUVlKJtGSPU7XIsMe1YN0P37VvW//Hl+FYdz/rmqC09SIdKcKbTqBjgOangHzVAv3hVqGgR0/wAPh/xV2nH/AKaH/wBBNex14/4A/wCRs07/AHz/AOgmvYKCGfN1zHvUrWY9iQT81a8lV36mt0ZGcsPlngk09qncCoitMZC3WsTUhmcH3rdZaydRixKPrWU0b0dGZ1wvI+tXYk/diopU5q4i/IM8DFREqt0IGU0+3sL67fZa2c8xPGUXIrvfh18Ob3xLcR3d4GttMU5LkYMnsK9ukstP8O6GYdNtYoUXAGFGT7k1o2c54Do3wn8YajELk26WkZ6ea3J/CtCD4R6reT/Y7rUra3XPzMFy2PavfNF1BZLdPNOGJpuuWMazR3kQwc8kd6Q0ea6H8GPA+gAXVxZG/uRz5k5yM/Su78Lw7Zi8VvHb2iDaiIoUVcW3e+x5vEKdc96v2qoWCqNsSDgCquFkZ/jHUF0vw9czxr86IZMDvgVx+sX02kfDWz1KNv32Dcv75PP6Vf8AiLcvc6LqQTgCFgB+FZvi6M/8K8061YfM1keD3OKc1+7YoS/eo3rS+t9T0iz1KzYPDcRLImPcVzXjG1hntz58eF7nHQ1xf7OXiz7Toh8O3hAmtyfJyecDqK73xdc/6I8e0ZPQ55PtXmS1Pap+7K6PF9e8MTalHJbQXkPkFgSB1FULXwVpOnqHunErDkKBxWtrNrqEd4zW7FAeuKisdP1C4P75iR6mskjrlU5itLbLLsht0CoPQdq6a0tVitEDnbtHepbDT4bZRuwxFJqJEkZxwPSrSMZSuzn/ABBqKJEyxn5B1PrXgnxb1j7Y62in5V5P1r1/xbuW3cAY4NeTWfh+bXPESvJGTBG/zcfePpWtCPNKyObESUYNs1vhZo50bw3NrFwoWTyjJz644r0r4O2bLo73kqndOxck+pNcp4vcQQWfhuy5edlWYjsMgmvUNDtk03w7DBGNuBx717E17NKJ4FJucnNlfxM0N7A+nPgpKpRh65FeGeCvEU3g7xfe+GNSw1ospEUj8snORj2Ir3FbKWe4a4k4WvCP2htJNt4gtNagG1J18tmH99en6Cs0bWPb7fxNLPbJ9lVPLxyW6n3qva6/b3HmNKqoyNg88E15h4X19j4QhYS5llG1j3GK3NDtjLZiS6yIW5x3NZ8tmVFnoWmXEd5FJIfkUH5T61MPJY4SYFv7p4rCt7wpaokShEAwoFCzSSvuaoaRopG9gg9KsQ1jRXjRfxHHueK0rS6WRQXADeo6UnF2Hc7L4f8A/I2ad/10P/oJr2CvGvh1Mkni6wVWDESHI9PlNey1ISPnCdtozWfJeR7jxWnOoZcGs2W0jZumK3RkR/ao2pBNGTw1RyWca9KjECocrRcdiweRmqN+u5gauA/LVW7bpWTLhuVHjzXp/wAJPAL686apqcZj06JhhSP9afT6Vy3gDw1P4m8QQ2MakQA7p3x0SvqSws7fTtPis7WNY4oUCqooRVRkYiht7ZYbeNY40GEVRgAVgeLJf9CWP1auhuGwOlYPie2E1isy9V7UzIwBdsksaRkg119hdLd2KQycyDqK4rR3t7i6nZ2/eIAIkPQnvXUeF4J0aWa4wDk4FMpGpfkKiRpwPQU9QYdPZmGGI4pmDNdBiPlHSpdSJEQReh4pAziNfgaXSr3PIZGBqv49jMdlpdvjnyMAfhXSapDGmmzO4G3hFGOpJrz7xL438Pa141h8LWcry3drEd7DhdwA+Ue9b8kp07RVzndWFKqnNnzh4b1W50HxjPNCxRkumzz05r6R8NeJtJ163jW/jTzMAE18x+PLeTT/ABlqUY7zF1Pqp5FdT4a1GVbOOSNyGAGea8hqx9DBJxPoTUPDekMDPG0pz0GRXJ6tAtrLsiXC1kaD40mRFhumPTGa1r7UIbxA6kGpHsUQSRSGEycYqWIDNXrG3ku7pLeFQWY9zgD3NWTJ21OTuvC82uXv2SF/KiwWmmbpGvc1g6tFpejJNLYxiO0tlKwEjmVu7GvSvHV9b6aF8Kaa2J5FDX8oHUddoNeCfEXVHvdQGl2THbuEaj3r2cJh+SPNJanz+OxXt3yLYq+BLGfXvF0muXDnyIHKov8AeY/0r3H7IssMatkAAcCuM+Hvh9dMtYoR1A3MfU16AcLEPYVnOfNIuEeWNjJ1Qx20JUHAxXj3xwtReeDmf+KGQOp/GvVNfk3hhXnnxMjEnhWaPH3iAKSeo2eT/C+YzO1m3IVw2DXq1zMsaCBT1xwK8f8AhnJ5HiaWE91P6V6XFM012qnu3FXUVhRZ1StiCNe4FSRyEGoolJAHtTyrMyxJ1Y8+wrEtE0DGWQk8qDge9a0TJbwmSQ7VHJzUFrDGuAOFUVgeJdSaaX7LC3y5wQKtEt3Oz+El/JefFTTGhJWHzWDAdG+Rq+la+dfglp/2XxhpZdcSBiT/AN8Gvoqsp7lR2PnaQVVlHWr7rkVVkT2p3GUJRUNW5kPvVZlwaQajKqXIZpVVV3E9B3Jq2Rwa7n4NeE/7e1/+1LyLNlZkHBHDP2FBUHqenfB7wuvhzwuk1wgF7dgPIe4B6CuvlcgVJMQI8KAo9B2qC6H7gMOtCRMmUNcuRbWRuGJwo7VDayLfaQrkDDVm/EO5+z+HlPd2Cj3NO8MMYdJghkb94wBI9KpIRzWuWbabqS4yqschql1XxTcaD4evdQ+WXyISyK/Qmun8Z6eLrTDKq/PGMivE/jFqDJ8Nb8g7TsAb8wK68NTjUqRizkxlWVKlKUdzvPgh8Rr7x5DNLeaP9i2ZEcisSkmOuM16ZNFK7LuGBXl/7OlvHp/w30eEIFcxmQt3+Y160pyAc5rPFRiqrUFoXg3J0U5O7Ob+It5a6T4ae9uPkhhwzH1xzXxl8Obq6uviE2sW6tLM1+xUf3tx4r7H+LumnVfAWoWaruZ0OB+FfJHw9h+xaxFcKnl+Vcj8wa68C9GkcOZQ5pxvsaHx600WvieF5YvLuHUrIAPTp+lYPhRj5RTJ4r1r9qOyhnTRdZjUZmj2sR34615F4Y+WeQGvDxKtUaPqMHLmpJnTheBWlZXUiFV8w1mqwC8mpIJV80DNcx2WOu0yeS4kSGMbpHYKo962PEt02lxtpWk2z3d2E3XUw4Vf9nP+HpVH4dKo1C4vWUN9miyvH8R6H9KxviP4zj0DSrmwtTA91cMW8zOXU16uXUb/ALy17Hg5xiOX91ey6swLPxHNcaDr1zfOZ5dObbHMw+f5v4Sep5NYfw98KahdXh8Qajbu7kloYscDPc11Pwr8JzanpDXF9Gfs93MLiRWGN7D19uK9MXQ5LXR73yEzHGAwbGMewrtxVS02kefhKL5E2chaW2oRyJvs2iXdzgdq09Rfy1Cg9qZDcSQDzGZiAO54qpd6lY30p8iVfNUfNFnnPtXEl1Z6BiX6yzSkA4A6k1xfxEymnQwMwO5+a6u/e4BZRG/HLYrk/GUE1xJF1KgDgjpTJm9DxPw832TxyVHALstenaSrvqkKgZO6vNVhMXxCWNhz5wr2nwhp5lv3uNvCDA+ta1dkRF6m2sO0c1d0yxLbpmBHGBxViGyeWYKVOK6u4sorHRk81drbc1i2aI4jW5fs1qzKcHFZXgfRpNZ1vzpBmGL53ap9Zjk1LUVsrUM8sjbVUdzXqGl6JH4Z8OpYqoN5KMy+uabFch8BROnxE05ox8nmsCB2Gxq9wrxnwMfI8caZD94tK2T3+41ezVlPcqL0PmB9UkGetQHVyOpNBhDDBzUElnH6muRzZ7XsKfYc2rq2c81E2qr6VDJZxiq7WqZ6mmqsiHh6dzV0+aW/uorS2jLzTOEQD1NfUngvSbfQtFttLgVQ0abpSOpc9c14p8B/DsU2qT+ILxf3FiMRZ6M5/wAivd9JdpXabsa6IXcbnm14xjO0WXZiM0xuYiKSTqafafNG2apGVjivG+JriCFgSsPz47ZqLQ7h3uEaTGav+K7V8mXGc96xreZYlQjrnmrA72VFns9pwQRzXzn+0nZSad4Q1CPkRT3EaKP+BA19CaRcLJAFY9RXif7YZ8rwvpMf/PXUE/EV2YB2rxOLHr9xI6z4XsLXw5pdtjG22T+VeoWJ3WqtXk2hXCxabZSQkELCgOP90V3Xg/WFu5ms2IDYytc1W8ptm+HVoJG9fwiazljKg7lIwa+cbj4fiO+1fUbi/h07S7WUySSMORn0FfSkuQK8r+MGkS3fh3WrGzUmS8ts7R/eH/66vD1nCVl1IxdBVY3fQ8X+J3jjQ9W8M2eh6fJcXTW8oWK5kXAcDr9K42xVYnDA845pI9HhudGMCsBdxnehPcjqKp2NxuG1sh1+Vgexrjx9KUKt3sz1MpqxlR5VujfM2U680kc+G64qiJhjBrr/AA/4dsYIItS8UXD2tq43JbxjMsg9fYVyUaM60rQR31q8KEeabsaXgS8u5Y73TbdJT9rjCiaMfNEw6H9ar+E/hpa694yK39w0sFqN1xIefMfP3a9A8JeIND1iZfDPgrSZkmkQiS6dMLCv94nua9A0Dw7p2g2y2trudgcySN9527mvYpSnhaXs3uz5zEezxtdVLaIZY+H9PsbZVj2xwoABkYAA7Vk+O9Wgj0sabYLtSQ/O4711euWyy6R6AsBXmOvyCS4ManKxcD0rnV2zptZHHeJLlbTTZD3bgVw1hDJc3QuGJXB4NdH4sma+1BbZPuL1p1hYrtA24VaszbCOWaKPmQsf9rnNZOoMsxLTbTk+laOpSrH8q9aw73LAH3q1YTPE9fVbb4miYj5BOD+FfQHw8gVtOVpF+eRtxrwjxlDn4hQIwxulAr3fwxMbae3hXvgGt6691Mypu7PSrHQ1kETJHncRnioPiSUs7YArxjiuz8PYNpExHPWsfxt4fk1jWdPWTK2QbMzVyWOpHOfC/wAMx2dpL4q1VArPk2yMOg/vVpXzNcNJqMvfIUGtnWbhLyeHT7NQtpAAoAHBArD8TS/KtrHgKBziqQib4W6a154lk1R/u2uSv1PFer1ynwzsBaaG85yDNKAPfg11dZVNykfLU0jDOOtUZJpsnmuWbx7bt/AtMbxraH+EVzexker9cpdzopJJ/WomlmwScisAeNLT+6tPbxdaSow2rjFH1eYvrdJ9T6d8E27aX8M9O2rgzkyye+TXoXhiZJdPVkNcjoWNS+GmiXUOChtl4Wp/DGpHTrz7PKf3Tnv2rrjG0bHkt8zujtJj1NPtjiFj71EWDZwcg09fkjI5xmosNFTX4vNtcAdq8/1qJ7cbk4O7NekXJEluQOcVyWvWvmo3y8irTE9iTRdQDRwNnqMGvLP2vGFxpvhdQcj+0Fz+NdU2rafoNobjVLyO1iU9ZGx+Qrx34/8AxJ8M+IbPTLTSp2uHs7xJPNwQCB1616mXUZOqp20PLzGtD2ThfXsem2Ky6T4hTS5CRFNBHJFnoQVFdZYwSWeoR3cLEFTyK5AeOvA/jDSNPfT9YgttVto0xHMdhJAGVyetd5oEtvqmlLcQspccNg55riqQkpPmR24erCUVys7q3mW5t0mTowrnPGdvmBZkTJXg/SrPh+7EUhtHOM/drT1KETWzowyCK5k7O50vVWPkXx/oraLrpmhXZb3TGRMfwtnkVxmuxLb3EeoJgLN8rjtu/wDr17z8VtD86wn+UkxHK+3vXiWo2zXWmz2/O4A4HcGuuratTtuctG+Hr3WwzQ1Fzq9nCRw8q5HtXf8AiHS5p76WS4mMm04jjXpt7AV5j4AvWk8Q2SNy8UnzD6CvoP4a6UfEPiNry4jLWdgd7k9Gfsv8qxy5qkpTNs3TrThBHa/CfwmnhTw350yBb68AeU45ROy/59a6axDTSMTVi6L3Fv8AJwD+gqOa5tNGtRc3TgJjhc8sfSonNybbHTpqEVFFbxjOLPQGHSSRgE9vevI9YmW3tpZGOWIOPc10niXXJdWufNkO1F4SMdFFcfqdtNeTbTkRiiJUtjmdPs5J5jKwJLGr2pSJZw+So+bFa86w6ba/Jgv/ACrj9RuDLMxznJ61okZFW4YySbiajaHzNq9ckUoDFq09AtWuL5F27sHOKCkjw74kxC2+J9rt5AkWvVtIuPM1aAKCPnFebfFvH/CwbdgvScjp9K9K8Fw/afE9pAP4pBXZWjaEfQ4oS992PfNKkZLNMcHZmpby9Mu5c9BTDtjmmgVvmjQcVDap5iTuecDFcLO4isY8LLMOtY8lu01wWf5ix4rpYIdthI2OoqHw1p4vdet4nztQ72/CjoB1ap/Ztto+nqRlj8w/4Ca0awNXuGl8b2MeMIrEKP8AgJrfrKe5UT84fJ4+6KFi46CrrR8UwLzXXY4+YriEegqZIsA/KOlTKvNTKny5oFc+1PgBNHqPwb0kBt3lq0ZHvk1p6ppmSzR8MDxXO/sw2dxpvwgS4myVkleVFPYf5FdAdTa4vwk7CJXbCn0rGT95nVTXuot6Dqzxj7LeEhl4Umuj81ZLSUqwOFzXM3Vmssu1/llXuO9XdHklhWa3mOdy/KahlXNDSpTLG6knOM1g/EDV7Lw74au9ZvmAjhQ4H95uwrZ0n93eKrZ5GBXjv7Xt07+HdJ8P27Ez6lehAoPJGRXTg6Kq1oxlsc+MqSp0ZSjueNaZpHi34xa3NqlxcPZ6NG5G89MZ6KPWvXPDnwL+H8Fqq3Nrc374+aSWTHP0Fd54X8N2WgeEbHR7dFijghAYgY3NjkmrFhceQDH5TkZ44rpxGOnJtQdktjmw+FpxinJXbPJvGH7O+g3EElx4XvrjT7xV3JE7blY/XjFcR8LfGniH4aeN/wCxPEhmNm0nlXEcpzs9HB9K+mLy6CxbuUORXiP7Tmhx3ejQeIoYwbi3by5mA+8p6E/lWmFqOr+5qO6f5meNpOjH21LSx9DSCK5jg1GzkVkdRIjL0Kmugs5luLZX7kc14F+y/wCNHvvDUWi6lMZDGCsDMcnA/hr3Wx2xqQmNma83EUvZTcex6OHqqrBSOX8faWhjE2AUkBVvavnLxPpbaXrE6bcBGz9VPevrXXrZbzSpIgMtjivnX4yWc1nZQ6wFz9nbyLhfVCeD+GaeHnyuwsRG8bnkWl6NdWvxBgksfmivQQgA6SEjj/PpX2T4L8Ox+HPDVppUYJmKiS5k7s56ivFf2fdDh1jxWdUulD29gu+LPIMh6flzXsXjHxN9iRrSw/e3BHzOvIU1VZ29zoTh+ab9pI0fEGvWmiw+WoElxj5UB6fWvM9V1O61K4M1w7Mc8DsKqSvPPMZbh2LN1yetW7K3luHCxqceuK57nUUXJyKSWRYYWkbsKu3kKrclOyj5q5TxJqmMwxdBVozkzM1u/aWRlyetY3LNT18yaXABYk9q6fQfCF9fsrNG6KeckVd9CTnYIndgAhwa9D8BaA0Vtd6lMuFSM7SR3xWrpng+G2jUMpZhXR+KFi0fwUYlGySUYx7UrlbI+L/iiyyeLIJPW6f+ler/AAlhWbxraM38Jz+leR+M3W68TWwHOLth/KvZPhQnleJg/opA/KvUxq5Yw9DycDrf1f5nr7rv1WafoG4P0FXNKjVnmiHVhUMa7SSx52803QJGbUJm52gYBryz1kakkJSzK9yKs+DrBoGm1KXhVUqtTLbtMqRqMljjPpS69qMdrZjT7VgAowze9IDJFxHP4vtWHJ8w4/75NdXXnOi3iHxlYW6yBiZG7/7Jr0as6m5UT88mbPGKTHNAFSxpXUcI6KPPNdz8Mvh1rXje+CWkRgsFIEty4+UD0Hqa6H4F/CqfxtdjUNQ3Q6PA3zHvMfQe1fVWk6Xa6TBDp+m2kdtbR4VUQYFRKaRrCk3qybw7oVvofhKDQ7Y5it4QgbHX1NcFrkDCNyvVW4r1jgDFcD4ntwLueALtzyKyWrOhKyI/Dt9Hq1hhmIu7cYI7sBWlbyLJjI2uK84s76XRtZjuFz8j4Yeo716a0cd7bx3toylXUMMU3oIt2SiS4Rx/D1rwn4xyLrn7RvhTQwN0NmqzOD6hi38q9400COMtIQCSOPWvnHxVez2f7W2nvdEMrYih46Blxj9a7svV5TfZM4cxekF3Z7wircvJK4Ij3bUX6d6SWLg7QKnuF8tAyU4YaLPqK4vM7rW0OdvWJf5vuryQe9ef/EeNtQ8KapYSEYaIume+K9H1S3ZlYDg9q4L4igWnhu7kZhlYHzx04rWjNxmmjOtHmpyT7HjH7P2oSQXkkZYoYZg45/CvsfSp3ktopR/GoNfEvwNZm1eU9nIz/wB9V9taKmzTLcd9grfM/wCM7HNlv8E1oZGYbWrz74l6DDf2VxayRgxXCFT6A9q72IcVm+JYmmsWjCbuM59DXn3sei0nozxvwDFdeGdFTR4nEUkrnzpR1rotdv7dVitbLGFHzv1LH1zWL4qdbXbJjbzyfes3Qmk1LUAiA7M9aXM222CgopJG9plnNfzhEU4zya7KS3t9H0d2wu/GM+9J9ptPDejrPLsEjDCKev1rzTxL40M7SKshlkZjhF5ANUkJsf4i1IQxOqtmRuSRXH2Vpe6xfiCCNpHY8AVfs9G1rWbhZJYniSQ8bu9e4eCPCFj4f01JmVGuGGWcjpVozRzngz4dW+nwLc6goluD/Ce1drFaw28Xlxoqj0xVbUtftbcPtdWCnBINZ9nqkt9fxpGp2MeT7UPUexsxRR+YGf7orgviXqv2yWaFceVBGVH1rtL+ZYYrgCRN6Ju27uQPpXkfi25xZSsXw8zFfwNVFak1HofM2oMZPGkEfYXTNXv3wis2n1B7rb8qd68J+yPc/EeK1tlLnzTjFfVXgXSl0XQo0k/1zgMx969LMH8C8jzsCt2dDOfvfSobKWK1Q44Y8mqk92C5GRWbeXLeUzA15jPTR6HoU1xfaXdXFsvzqNqn3rldQs7+UMrNtJ65rsPhziLwzG+Pvtk+9P8AE1iWhaaJeCO1TezGeeeFtBks/F9hdTTKxEjEDP8AsmvUK820HzT4ysN5b5ZW4P8AumvSaio7scdj88l61t+FdHudf12z0a0RjNdSLHkD7oJ5P4CseJfmBr6F/ZU8JiZL3xZImXiYw2xbscckV0tnHBXZ7t4M0yz8P2FloengCC1iCHAxubua6V5FDdADWFaFYJA+ct39605D5wQxmueR1x0LRm4rkvEyyyXbXGMgDBxXSFG2gGq9xarLGynHNJDPLvEOnfaEM8Y5xzU3gTXhZK2m3chCE/uyTwPaui1TT2tpCQvyHtXIeI9HYI1zaoeOSBVXuFjrNU161s2WS5kZV3DkcjrXCfFTwFe6t8WvDHiqx1C2t7aVoyxYjdkY6DuTWDP4jaGM2OpAyRn7rEcrXWfEy6C6L4E1y3ZzDFexKWB4+8BW1KrKk7x6nPXpRqWUuh6lfW4jiZTyVUDOOtVbRcwDNbF2olhRxzuUH9Kzyu0HisGzosZmrqFjLelcF4y0OXX/AA5f2aT+Q7xMRIe1eg6wubQ1yevs1v4X1OXoBaSc/hVxZMtVY8P+H/g6Pw1qcCJdm5afY27HHbOD3FfV+moRZQqeoQV89+FpFuh4Z8sqwFou4jnnNfRNgP8AR0/3RVVqsqjvJ6k0qahHliWYuKsBI5EZHXIbioEXmpkIVwueawNjzD4meHFW2dVG5S+5Grl/BckOm6iscwAJPevYvFlulxozMVBMbbq8Z8QWLLqaSW527jwBUlG14s0ifX9WMkl60VmqAAKelSaH4Z0LTx5kVqLiQDIb7xJqWwt7mbRZopGZS+1cmui8GRQwanLbxpkpGMk1d2Q0ZPhtZb7xMsU0bIidFK4FbPxC8QR6fbizhlCysMN7CtbU7iK3lWZUVXPAYDGaq33hvR9a3NqFr5kjLywYg1SYrHlOmCbUZ3iWbcrE7vmrvrK607S9Je/EiTLbRF3WNwx4HTiqsnhPRtAa4vLeaWKFEZnDHIwOTXiS6Pr2i6nLrml608YvvMc2sqlonViQOPTGKpMzdzX8IfEHRPGXjzUbu3+1xXZgKxwN0AyPwrO8S6j/AGrrUljYuH+z5TCt1IrY8J+DTGkXiDUha6fcGMidLVNofPqe1ZEet+EdP8Qyw28ltbSBW5Lffb1ya1irsiWp538L4Y5fjdGN3miNWJx2bPSvpKWRjGck/wCFfNn7PLfafijqN0xJISVgf+BV9Flsx9c114+V5peSObBRtF+pk3115MxJOKalws8ZRWzVbX12qT7VlaBc7L/ZK3DDArgZ3I938D/L4Rtmz1J/nWxZS/aVe3kwcjiuY8G6hFJ4ajt0OGjJDD8a0YpmhmWRT3qNR3MWawFn42tOMZcn/wAdNdXTru2t7xodQwPNi5B/DFNqJjifnzCue/Wvt34CaH/Y/wALNMgdNrzIZm+rHP8AKvjvwTpv9reKNM04AHz7hFP0zk/yr72tZLawsobNcIkEYjA9gMVvVehz0VqUdRt5U+aMd6l025KYjuBtz0NWTqFqw45BrK8Uaza6Xo01+trJdvEpYQx/eYCsToNueZeAp5qAO2a5jwr4rstf0q31C2Xy1fkxseQfT610MN1E3XIosFyW7t47mLay844NcxeWb28hVlyprsI9rJvH3fWs/V73S4bWQ3ciYCnGDzmmB438QfC0U0L3luuDzkAVfSGPUvgRm4jDy6XMJEz/AA7WzWX4g8aTQ30iy26Cxb5V3cH61r+Ary01bwp4l0aCQMs1q8iLnkEqatbkSSseu2DLNpNpMn3XhUj8qglXkg1Q+Hd19u8B6RcZzmAKfqOK0rlf3maiW7KT2MvV1/cYrlPE7JH4X1MyYINuVKnvnArsL8boziuI+IX7rwjft0JRV/NhVRYpbHn3gCzto9c0+1tYxFEiKSo7HHP619C2bARhR6V4H8OAG8UNj+BcV7vZHMan1FTLcpbF8MA34U23UtIZD1pnPnD8qsxAAOB6VJRDdILixniPIZDXlCwC416CJuz4r1pcRwPu6bTn8q8n0mRZPGEKryvmsf50ikdRd28dsscRJXLdqt+HY2jkuropsDcbj/EKsX9ms9yjs2AmWxVK81JYE2H7pz+FMkz9c1SFQLctuZDkfXNdJotz5w3sOoFeYXtx5+rbV5y1ekaBhbAOey80AYnjp1msWsN3zzuAw/2c5Nef+KvLm1mxsLfBREVTjsK3vFeuxf2/McgiEGM+ma4qzma6vbi5UncDgZ9KtMlxMn4weMY7Gz/seymKxIMTFT949lrzLxXoUHjLwlbXdi0FvfaZlpSODIp9PU8074t2U1vqtuGY4kLMW9+K6T9nPS11LxRbLND9otFmYzvn5QVXKg/jiqU2tUQ4nXfs/fDIaHpt5r11b3ayTxBYvMXGVx97HWu1RgZHj5BU4INevxxfuChA27duO2PSvNvEtlFZ6v5iKNskZJx6gjFVOrKo7yJjTjBe6cN4puh5ohX8a5S8ufKdTG3zq2RWn4jlb7fJjqTxXJaxLJFcKM8nrStcD2XwFqxOyRWykwG8ejV36ybhnPFfPPhbW7jS5FkCmSMkblr2Tw9rcN9ZLNE25e47qaLFpna6LO0kU8XOFXP61arD0LUrVbx7NfMkmlX+BSQg65Y9hW5WEty0fDnwzvodM8c6PeXDbYo7ldx9M8f1r7rgsor1VuGk8yJwGXHQg18A+G9Om1bXrHTIP9bcTqi+3NfoHodj/ZWh2Wnbixt4VQse5AroqMwoa3JmtYAqr5ahVFYPiqSNtPltrSMPcCNmjI7MB0/Hp+NWtb1VU/cxN83euem1W1sZFe6Z8nncq5rFyUdzfkctIo+a/A3jLUfCHxVk0rVrh5NF1eViFfhYXJwfpg5r6Jvby/08Ca3AuoeCUPXB9DXgX7Suj6Lq18bnRptlzPme3Xbt23CjlfbcAv45rvv2dfGjeN/BcVrMQ2oWQ8qdXPOB3q01JXRHK4uzOxuvGu6MwoJYG/iQjmsq6ube6USzzSKG6bq39V0BZlMihRIB8pU1zMLRzNLaTqDIhww/rSdkUef/ABz0hbnwo9xbztGbdwysp61xP7OfiZ9H+IEEN5MzW14vkvub1r1HxNppuNPuNJumZrWYELIOqmvnfWtOuvDHiI2+8iSBw8bjuOxqlqZSVj7g+DUyjw1eabuybG+kjGf7pwRXW3ZGOOvevI/2efEMepT3TfdF/bR3Cj/bXIf+Yr1qQ5BNTPcuHwlS4X92a4X4nlR4XaMnBmnRR79T/Su+cbozXBfEOIXN7oum8ZlnaRh/sqp/xpR3CWqOD+G2R4knI9/517xp3MKfSvEPBEDW/jS8hKkKGOK9vsOIUpMsuHAcnvUsD5eQe1QM3G6q1pNuvZvTAxUsZPqsvk6Zcyf3YzXiWjXvleKbZs4BkxXsevn/AIkl6f8Apka8Bglb+3YXU9HBqW9S0rnvEsy7lY8krwK8/wDEd84mZcFSGOK7GCcGygl4LeWOO9efeNJ1k1L938oI/WncEhuhKZdS3bdxzXptk3l6ey9MrXnXhHm86dq7y4mWO225wSvFNEtWPM9T8OrLc3EcU0gzKXLMepJqnYaQ2nO8bTCUsecCuh1i68kFVPzk1QtSZCWbk0wucj8QvBaeKNPS3jYRXCODG59e4r0X4ZfDSy8D+Hf3bl7ydVaQ9gev51UEaupVl4NbVjq19bwpD5vnRKMBZOcVSZm1dndxK32BD5ucr1rzjxVepdag/lYMUYKKw7+tX7rWtQnt2tjKscJ6hODj0rl7xwsjqBgVSQpHFazHvvpG9+K5XxFBieGT2wa7PUFDTM3vXPeIYw/kqoyc1t0I0INFAyGbAVRkk9h3rk9D+I2oaN46ur2FjNpjOI3gzxgfxL71J471xNH0/wDs+zkzezrtOD90Hr+lbPwj+BuqeKLeHU9cuDpWnSncgK5lmHqB2FZiW59DfCjXIdQtLm9soTdWepFcXEf/ACxYA/K/pXc1h/D3wHpHgPw/Pp2jS3EkMr+Y7TNklv8AJrcrCSszdbHxb8FDH/ws/QvMxjz+/Y4NfbWuXpii8uLLOfSvhz4SorfELQxu2n7UvOfrX3VPHHCstyU3ugJAraoY0djmptJuPs8l9cOEAGQp65rOu7WNrQ3EvKhc4Paqt/qGo3t600s5aIjhB0Wq/iXUpYfCUrw48xQc561wVal9T1sPRcba7nlXxfs7TXPDGo2umc3qIZIgow24cjB9c18+/Bf4gah4O+ICXEm6385vLuo34G71Ir11ry5F8bjcQ5JrlvHfgmy8Q3h1rTRBBqu3EiOv7uU/3h/tVNGrymuKw7lrBao94034zaLJM1tewiG5DEbVPB9/pW2uljxJJHrun3C2YbhlIzvFfJM1vqVxdadbuHt9T3JbSJMcOwHAfjjpjvXvE/jK40nTbbRtNywtogrSAfePelKrNPcUMNTqQTSN3xGkukyXDXVxDcRIpdlU5YAe1fM/jjXF17xFLfRrtj+6o9hXsFpfSSyS6hqM22ERsWLntjkV4TdPHLeTyQqFiaV2T2GSRXXhZuadzhxtFQasezfs2+Jv7P1O2jmb5bacqQT/AMs5Ov5FR+dfWwfeMjGPavhf4KWEuqeMxp8MjJ5tu5yPUYIr6/8Ahlrra14Wt5J/+Pq3P2e4HcOvB/lWs9zmizqMcECuR1m3W68ZKQu5dNteW/23I4/Q12W9IwZXwscal3J7Ada5vRI/OtJNSk5lvpWmbPZewpIo5mCxjj8YJKigM65PvXfxMEG30rj5QI/FSSYOwL17Vo6zqrWsBmh3E9j2qJTit2aU6UpuyR0rP+6OKq2IIuD71x2l+PrKZnt7qaISKeQDg1pWnivTJLxY90sYP8RXioVWD6mjw84m/r0gOi3qj/nka+frNv8AiZqfRq9xur61urK7WGZJQ0TYwa8OijZdR5BHzGk3dhGOh7Dpc0X2SBmUs/lcfSuJ8XBjd+Zs2iut0dofscUhfLCIALWD4uhMsAmC49aq4tmL4Lj3HeK39ZuVWdFz0FZPgweXaF+1Ra1cNJdbuwNNEsyNafdf4HSn2meMioL0+Ze5XtWvo+k399GZbeIMgOCc96CRYuKl3gCra6DqgOPJH51OnhzUHHLRr9TVIRl+Zk57VzWrXyRyvhgSTXbP4buySrXMSg8GnQfD3RbWI3GrXTXMjnIUnCitEyGeRXF15jN0HNcn4816DRrPzA264biJR6+tfRaaH4Ks2BSG0Ld93NRaja+B5lDtpdleOowB5OR+dXczUT5E+Fmiy+LviLpsF8ss8Ut0rXB2kgKDkg+gr7nvZ7G18u2t2VYoUCIAOABxxXF6RDYW8jQ6FpNvY+afn8iLGfqa6hfC8zwrLcXTFz1VT0FJspRL9lqiTYt1bOeOtW6zrDRbazmWaNnLKcjJrRrCTuaI+BLM6hp17DcxRTwyxMJEbYRgg19s/Brx1Y+NvCtvMkq/2hCgS7hP3gw4zj0NWX8M6NMMPYwH6xireg+FtJ0nUFv9PtorefoSgxuHvWsqifQzhTcXuUdctLez1Zoo8KjjO0dAe9UtS0j7VYyopADLxxmrGuQTjWpVmBBblSehp1rcyW8BSRd2P5V50ketCbSR4d4hhk0e9aDWNJMtux4ubYZZR7r/AICsu50hp40vNIdb2zcZ3oeh9Pr7Va+JXiS4uPEckcPyrC2CKyNF1K70y5N5YAAP/rYT9yQf0Nc9melZWIZ7SJryBr+1DTW7fu5SMNGfTNatqqkea2C4bAj/AL1dN4e1Xwvq2lzpP5dpdjLSRznBP0Ned6Z4202P4l3uk6XHDc3i2uy0kkbEfm5P59RWlKDmzGvWVONx2tBdb8UWPgmOUR/aJN98yH/VoOdo962fGfwX0WTS5bjwndzxXNuhJt5zkS49D61wj+CvHMGtHWrcL9qaUy+Yj5+b/Cukn134rx2jQNp8Erd3AILD0r0Iw5UlFniVantJPnWofs+6e+k6reajqVvLbTp+6VZFKlfXg161ZaonhbxM+pQNu0bVMfamQ5EE3Zj6A/1rn/A2s6hJon2nxNb2lo+cGOdQefUYwar6/wCLrWQi1sYxfknAghXbH+PXNKVRR3CnRnL4Ueq+KNc32MenwTb1usGaRDn93/dH1qK78V20QESSRRqoCqoPQV43Hc+JLiMie6t7EH5QrH7o7AVEtrZxn/TdXuLhgPm2fKDXLOu3sejDCQj6nqreJ7HeQZkZif71OvL2TULQxruVD3ryzTr3QbK53Q2xlkHId3yBXTaZ4la/fyIRvPZVrFu6OiMFHYztR020t75njdXcnnecAVOt1dRlEh6gdjwPap7+xhWczzKGmPO0ngU62hkmYu0kap2UcYqEjQsQXWoEK3miMng471oJaJJGJJEUsO461R8uGMZaYcVZGoW/lFUY8Cru0Q4x7FhdWa1kARwGAwMmrwvZL4FJmDL6AVyjT27TAkYOe9b8F9BbxAqyjijnl3M3Tj2LT30tovkWkYRe+TUYsb+6j815vk68Vk3esWrTFd/zVtDXoLfRTGxAYrRzN9R8iS2MZ7q3t7kxSMCR716F4FmWTQ2aPgeaefwFeA65PI+peYshwWr274TTL/wh8Ukzhfnbn1rSi3zbmeKhGNO6OwUFV3M2akg34eQkAY4zVGS/t2x8wPpzTo74Ss0RwNozmu48oZeeWsgDEsGOG9qngsLXUbX91xIn8THdn86zbu5h+0qrsWUkAgdam03UdP0uJ7WO4Mjhzu781SZLKtzpEck3lXVjEjA4Dqo5Fatto1jbxhY4IunPyikm1bzduVXb64prXB6g07iLcEccP3I0UewxV2OfjBIFYTXUgzjFPgkaVSWY0DNZ5I87Q4LHoM02s21jC3asOefWtKs5DRnW91k8tWraXCkVydgk8xwta0JMKASNyOtG49iz4qjNzprSwEC4hG5T6+1cp4f12DVInt7pFjnj+VlPf3FdDLqUajavzeua8t+J2raX4XibVoX2SsctAnUn1FRKhOT91HRSxEUrSGfE3wfolrYXGtISsrfMRngmvIrfXLPLRmKSLHA4yK1PF/xU07xZ4XXS4xdWN3uyfOjO0/jXnWtm50Kxhv7nUrKaKQkKsLgsPqKxVCd9UdixUHFWlc668t7TU4Sk3llW4P0rmvHPhiZ9MtNQ0eItq+jMCGi+9Nbk8E+pU7s/UVzVv44S6uFt7cEMeNzDAr1L4b6lLDqUc3lfa0kiMVwMZUo3UZ7VrRouMtVoc+LrRnTstzsvCPjG18P+ELe716Nw18f3VuMMQ4+8M9hmsrxn441XUoxDp72Wk2X8bs+5/wBM1zPxF8L6pPnQLFmM6OLvTWB4mj9M/jzXB3/hX4oJBtbQy6/7I5p1KdT7OwUcRSSvNanTz6vo0cw+13V1qO0fxvsQn8+RUv8AwmUhRrXSbfyUxgLaxEn8wKxfAek6lpsd2PFPh25Nw7gxGSIsoHoK6pdfWxtmgsdOa2XvstsH88ZrllCUXqd0JwmlJMyLKbxNqkhNlpN7I448ydtoHvya0B4b1+dNuqa5BaE87Y/nP0qaLxJdSLtMOoOT/djbmmy3epSfvLfRb1nPeRSo/Wo5JPoW5wW7NSw8J6LbxI1xdXl+/fzHKr+Qrr9GnsdLjC2NvHEMckDk/jXmV3q/ijIWHSmjI4ywJqi2reM1JLW649PLNWqE30MfrVPueualqytG3lruY9+9UbE3RUyPKAOy15PdeKvFGnRNLLY7sj+7WcvxanX/AFun3asOvyHFUqEuwniqfc95nmhihXc+4kc1RXUI1y8hCxg/ia8XHxahfh4plP8AtIaH+JFlINzTMD6baPYyI+sRezPUta1RkjMkZCIOVOeTWZB4llMGZJmLeleXX/xBt7hyGlLIOgA6VXj8cWpO1Vk+u2n7GXYPbw7nqya4Hm3Zb3JqaTWJpVA8xiB715/4U1L/AISTUI7K1doVaQK0zLwteoxeAbURYbxQgl/658VHs2UsRDuZiz+YwLNmvW/AVy3/AAiFuob5RIwOPWvMJvCGo26Ztdc0+5x2f5Cf1ruvh001j4daz1N4YpluGZQrhgVIHOaqnBxdyK9WM4WTOnN28NyjZJQetaOn34mvmCsQCuOtZZktXGDKhH1p0X2eNw8cgDD3rqvc85o1JI5FvEKsNxbAJpmkabHZyzxySh2YlhgVWmv1AWR5FLKeMU6LWLUXIn+bOOQapMTRqw7ljJ3Hjt6UR321iNzGsx9aiLsyoMH3qq+ohs7VVTTQjqkljkAIY9OlPIIX5ZgvtmuNa/uScLKQPao3vJMHdI5P1p3EdppdzjU4YTMrbmIxn2NdHXmfhK68zxPYqcklzyf9016ZUzGj55l+N2pavdrZ6Fp8WnWgbrJ80hFeh6LfT3Fsk1xK0kpUEsTXy54MOL6M9gRX0R4bvS2nJx0AFe7isNCl8KPAy/FVKr9+Vze1TUvs9szD72DivFPEzXGtahI1yxbDfhXoXiPUD5ZUYA6c1jaB4T1jWpT9nsZEiY8yyDav69a5ItQPUkudWPLfEtium2PmKqkn2rCsPDPiHxxNDZ6dpMs6ocF9uEX3Jr6q074W6DGqNrCnU5ByUYkR5+neuys7OzsbZbWwtYraBekcahVH4CtVjowWkbs5Z4Kc535rLyPn/wACfs26RYyxXnieVbt15FrD9zPue9ez6b4R8P2sKw22k28EajAVVrfAp68CuCrVlVlzM76VKNOPKjm9b8HaVfJayQwxxz2sm+E4+76j6GpJNAjZvlhhX8K3yeaUdazNLnNnwyrH5zHj/cpo8J2jA7hGf+ACunpAKnlHc5weFbNekefooqQ+GLPH3R+IroaaCc1VkFzEj8N2P8Ua/wDfIpf+Ec07JzCp/wCAitvcoPJFNZu4UmhiuzCfwxpbLg28Z+qCq58JaOTzYW5+sYrpASeq4okdI42kkYIi9WJwBUpagc4fCGh45020Yd/3IrzP4oeIvCfhyOXT9F0bTrzVSCN/lAxwf73qfat34j+PzJBNpHh9iNw2y3QPQdwteK6ha29rG007ENydzHO413UMPd809jgxGKS92G559qGiC4upr+6C75HLuQuAaw7uxjkk2W8YGODgV1+sXZmG0A7OgUd67L4a+AWuJU1LUI8L1SMjr9a3xGKjyuMVoZYfCyvzSepyXgTwJrd3LDdq7WUSD5FHBPufevUdP+HesXH3tWkT6CvRNJ0ldyKsQVVGAAK6yxsUjj5GDivHep7SdkeQx/CrUGG461Kfw/8Ar1ah+FWpKQ0fiS7ix2Uf/Xr19bfb0qVIsDvU8onK55J/wrHWtuF8XXoP0qB/hh4kB/d+MLr8V/8Ar17J5Y96BGPerURXPErr4Y+NGTbH4xl6/wBz/wCvSx/D/wCIMa7R4ngk9C8R/wAa9tMYxQI6dgueKjwL8RV6eIbL/vyf8aG8FfEhR/yHrE/SI/417X5VJ5YoJZ4g/g34nAfJrtj9DEf8aiPhT4qL01TT3/7ZkV7oI9x4GTWTreu6ZpX7ueXzJj0hiG5z+VJIR598NtC+IVn470ufWZrJ7CORjOIwd2NjYx+OK92rz7w1e69qPiS0meFLHTw5JiPLyDacZ9K9BpSGj4S8MXEFvehLiZYWB5D8V794Lu9HnsUWTXLGEY53SAGvOdQuJLyMLeeHIZsHOQgyT9ayZ7zT4pWSTwoVI64jr1amaU6ytJNHlYfJ62Hd4NNH0hpzeA4GEkmrWFzL6vKCK6K28R6E4ENtqtm/YJG4r5Ie70Vl+bw/Mn0U1veEPF2heH2dYNKCSyH7z/eH0zXHOrRa0uehChXvaSSR9N3+r6dZoHuLqJB6buais9a0q8BaC9hOPVq+Z9d1vw3rV2bi/vNUSQ9o5zgfrU2h6l4N0+UlNU1OSNxh4pnJX+dSvZ8t3LXsU1U5rcunc+mxd2ZGRdwH/gYo+1W5/wCXiL/vsV8oa5Z6Bd37T6V4guLSJv4C54qsmhSSD9z4wlU+8hrSP1dr47fIxm8RHaF/mfXImhJ4uIv++hUm9QeHU/jXyRB4b1yaVYrXxoC7dA0hya6SX4ffEi1tkuYfFQSApuJkkNaxo0ZbT/AxdevHWVL8T6WGD3GPrQWYDjFfMvhObX7O5mj1vxWkiZwnlyGuzj1hVUbNcJOOvnU5YOz0dxRx0ZdLHswL9xxSNux0rxttf1Bf9Trjn0/eZpJPE2vRxEx6tuPuc1H1SXQv63E9g6nOM0pLsNvT0xXiI8aeKVfat8pGePlFalv4u8T7QWuFJ/3RQ8JNDji6bPVdRv7TTbJrq9mEaIOp715N4y8XXniDdZ2e+3sMkYB+aT6+1VtWv9Q1eVZNRmL7Rwo4Fcp4p8RW+l2/k2wEtyeir/DWlOiqfvMznWc1ZbFbW7230qDkhpcfKg6157rWpyyuZbnJJPyRjvUeq6lJ55mkkaa5cfKvWux+GHgWe7mTWNaUsd26ONugoqVxUqKH/DTwTNe3CaxrEW1OscJ6fWvZ9NsFCqscYVBwMUWFqPljRQABgYFdFpdt5Y+YdDXBJt6nfGPKieytUiRfl5q/GgxTY1qcDipSLG4pw6UGgU0AUYooBpgOIpMUZrK1fxDpml/LNN5kp+7FGNzE0Aa3asnWdf0zSgFuJvMnPSKP5mNYUl14h1zcIQNMsm4J/wCWjD+lXNI0Ox08bkUyzH70r8sfxpMkrPca9reVjB0uyf05lYfXtVnTdDstP+eKPdKfvSP8zH8TWsKcFyKq1gDR1/4mkB9z/I109YGmJjUIT7/0rfrOe40eDSfBSFeLfxTqyfWTNQv8G9WXmDxjef8AA1U/0r2X7bbk/MoqXzbZh94Vt7aZm6MTw+T4UeLUXEXieGT/AK6QKf6Vy/iT4DeJdWu1vLnWoTKo2qIxtH6V9MAwkfeFNYJ2YVccRLsvuJeHi+r+8+XNG+CfjLQr43cMlrfDBBjnbI/nWjdeCPGgOZ/CumSjt5bY/rX0gcf3hQFB/iFJ1U94oI0XHab+8+XZ/BviJSTJ4HVvXy5f/r1Sm8NX6KfM8Eakn+5Ka+rii+opPKQ/3fypc1N7wRXLU/nZ8c6xo2tWk9rcaX4d1WBo5N0ok3Hj2pvifX/iTeOFs/7SsrZVCmORCwxX2L9nhY/Min8KRtOsmHzW8Z+qitadWlB35PxMalKs/t/gfCkl34yhbdcRox7l4SMmsm4n8QmVpGYofRcgV953GiaXI5LWMBz/ALAqhP4V0KThtLtzn/YFdscwgvsv7zjeXSb3X3HwmNc8RQtw0xA/2zTx4s1+Pq9yD/vmvtqfwJ4YkJL6VAc/7IqjdfDPwlMP+QTD+AoeYQfdC/s59l+J8ap448QRnO65q7D8TvEkQ5ebj1FfVU3wf8HyHI0xV+hrMvvgZ4UnyRC6Z9DVfXod39yF9RttH8T580v4ma/qUht0mdH75XjFWrvVJMEQkz3kn3iTmvZ/+FA+HYy/kTXClupBrT8PfA3Q9PuFm82aTH945NZYjEU5RSjuaUMNUjUd9u25538L/Az3Nwuq6opZ+oDdq9qs7WOGJY412qOgrbtPC0FtCsUTlVUcDFXItDVDnzCfwrzpyuejGFippluA27FbUKYFEVqsIAHNTAYqSwHApaKKBhSimkgDJOBWZquuWGnoTJKHf+6vJoA1eM471kazr+m6X8s826XsickmueutU1rWm8u0DWVserEfMat6Todnat5kitcTd3k5OaAI5rzXtc+WBf7PtT1P8TD1q1peg2Ng/m7TNOeskh3GtZCAMAAUHFCRNxpX8KctNJGaQdaYrkq1OKrpVgcimxlnT/8Aj8j+v9K2ayLD/j7j+v8AStespvUaOMPSpI+ooooYywlOooqkAtSDpRRTAO9KKKKTAlj61Kfu0UUCZC1Rv1oopiI2607saKKlgNFDdqKKGA0Vbh6UUVUdwJKKKKTKI2pKKKYBRRRQBW1H/j1avNLv/kNn60UUAdpZ/wCqT/dqwnWiimSTDpRRRT6EjW6mgUUVIyVO1Tx9KKKsaLlh/wAfcf1/pWvRRWMtyj//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3" name="Bilde 12"/>
          <p:cNvPicPr>
            <a:picLocks noChangeAspect="1"/>
          </p:cNvPicPr>
          <p:nvPr/>
        </p:nvPicPr>
        <p:blipFill>
          <a:blip r:embed="rId3"/>
          <a:stretch>
            <a:fillRect/>
          </a:stretch>
        </p:blipFill>
        <p:spPr>
          <a:xfrm>
            <a:off x="2266120" y="1317183"/>
            <a:ext cx="6790497" cy="4282895"/>
          </a:xfrm>
          <a:prstGeom prst="rect">
            <a:avLst/>
          </a:prstGeom>
        </p:spPr>
      </p:pic>
    </p:spTree>
    <p:extLst>
      <p:ext uri="{BB962C8B-B14F-4D97-AF65-F5344CB8AC3E}">
        <p14:creationId xmlns:p14="http://schemas.microsoft.com/office/powerpoint/2010/main" val="80774215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837510"/>
          </a:xfrm>
        </p:spPr>
        <p:txBody>
          <a:bodyPr/>
          <a:lstStyle/>
          <a:p>
            <a:r>
              <a:rPr lang="nb-NO" dirty="0"/>
              <a:t>Brukerstøtte</a:t>
            </a:r>
          </a:p>
        </p:txBody>
      </p:sp>
      <p:pic>
        <p:nvPicPr>
          <p:cNvPr id="3" name="Bilde 2"/>
          <p:cNvPicPr>
            <a:picLocks noChangeAspect="1"/>
          </p:cNvPicPr>
          <p:nvPr/>
        </p:nvPicPr>
        <p:blipFill>
          <a:blip r:embed="rId3"/>
          <a:stretch>
            <a:fillRect/>
          </a:stretch>
        </p:blipFill>
        <p:spPr>
          <a:xfrm>
            <a:off x="3975652" y="996811"/>
            <a:ext cx="7378148" cy="4918765"/>
          </a:xfrm>
          <a:prstGeom prst="rect">
            <a:avLst/>
          </a:prstGeom>
        </p:spPr>
      </p:pic>
      <p:pic>
        <p:nvPicPr>
          <p:cNvPr id="4" name="Bilde 3"/>
          <p:cNvPicPr>
            <a:picLocks noChangeAspect="1"/>
          </p:cNvPicPr>
          <p:nvPr/>
        </p:nvPicPr>
        <p:blipFill>
          <a:blip r:embed="rId4"/>
          <a:stretch>
            <a:fillRect/>
          </a:stretch>
        </p:blipFill>
        <p:spPr>
          <a:xfrm>
            <a:off x="981111" y="2120554"/>
            <a:ext cx="2851630" cy="2153272"/>
          </a:xfrm>
          <a:prstGeom prst="rect">
            <a:avLst/>
          </a:prstGeom>
        </p:spPr>
      </p:pic>
    </p:spTree>
    <p:extLst>
      <p:ext uri="{BB962C8B-B14F-4D97-AF65-F5344CB8AC3E}">
        <p14:creationId xmlns:p14="http://schemas.microsoft.com/office/powerpoint/2010/main" val="14242718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407769" y="1582614"/>
            <a:ext cx="2409094" cy="3727939"/>
          </a:xfrm>
        </p:spPr>
        <p:txBody>
          <a:bodyPr>
            <a:normAutofit/>
          </a:bodyPr>
          <a:lstStyle/>
          <a:p>
            <a:pPr algn="ctr"/>
            <a:r>
              <a:rPr lang="nb-NO" sz="5400" dirty="0" smtClean="0"/>
              <a:t>Diverse tips og triks</a:t>
            </a:r>
            <a:endParaRPr lang="nb-NO" sz="5400" dirty="0"/>
          </a:p>
        </p:txBody>
      </p:sp>
      <p:pic>
        <p:nvPicPr>
          <p:cNvPr id="3" name="Bilde 2"/>
          <p:cNvPicPr>
            <a:picLocks noChangeAspect="1"/>
          </p:cNvPicPr>
          <p:nvPr/>
        </p:nvPicPr>
        <p:blipFill>
          <a:blip r:embed="rId3"/>
          <a:stretch>
            <a:fillRect/>
          </a:stretch>
        </p:blipFill>
        <p:spPr>
          <a:xfrm>
            <a:off x="0" y="12456"/>
            <a:ext cx="8915400" cy="5948243"/>
          </a:xfrm>
          <a:prstGeom prst="rect">
            <a:avLst/>
          </a:prstGeom>
        </p:spPr>
      </p:pic>
    </p:spTree>
    <p:extLst>
      <p:ext uri="{BB962C8B-B14F-4D97-AF65-F5344CB8AC3E}">
        <p14:creationId xmlns:p14="http://schemas.microsoft.com/office/powerpoint/2010/main" val="2283204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AEC859-E1BD-4844-BEBF-9F7D63DA49F0}"/>
              </a:ext>
            </a:extLst>
          </p:cNvPr>
          <p:cNvSpPr>
            <a:spLocks noGrp="1"/>
          </p:cNvSpPr>
          <p:nvPr>
            <p:ph type="title"/>
          </p:nvPr>
        </p:nvSpPr>
        <p:spPr>
          <a:xfrm>
            <a:off x="858576" y="332448"/>
            <a:ext cx="4444944" cy="2887830"/>
          </a:xfrm>
        </p:spPr>
        <p:txBody>
          <a:bodyPr>
            <a:normAutofit/>
          </a:bodyPr>
          <a:lstStyle/>
          <a:p>
            <a:r>
              <a:rPr lang="nb-NO" dirty="0" smtClean="0"/>
              <a:t/>
            </a:r>
            <a:br>
              <a:rPr lang="nb-NO" dirty="0" smtClean="0"/>
            </a:br>
            <a:r>
              <a:rPr lang="nb-NO" sz="2400" dirty="0" smtClean="0"/>
              <a:t>Orientering:</a:t>
            </a:r>
            <a:r>
              <a:rPr lang="nb-NO" dirty="0" smtClean="0"/>
              <a:t/>
            </a:r>
            <a:br>
              <a:rPr lang="nb-NO" dirty="0" smtClean="0"/>
            </a:br>
            <a:r>
              <a:rPr lang="nb-NO" dirty="0" smtClean="0"/>
              <a:t>Status CMS og neste generasjon MKB løsning</a:t>
            </a:r>
            <a:endParaRPr lang="nb-NO" dirty="0"/>
          </a:p>
        </p:txBody>
      </p:sp>
      <p:sp>
        <p:nvSpPr>
          <p:cNvPr id="3" name="Plassholder for tekst 2">
            <a:extLst>
              <a:ext uri="{FF2B5EF4-FFF2-40B4-BE49-F238E27FC236}">
                <a16:creationId xmlns:a16="http://schemas.microsoft.com/office/drawing/2014/main" id="{013B5EB7-893F-4352-9F3C-A08824330618}"/>
              </a:ext>
            </a:extLst>
          </p:cNvPr>
          <p:cNvSpPr>
            <a:spLocks noGrp="1"/>
          </p:cNvSpPr>
          <p:nvPr>
            <p:ph type="body" idx="1"/>
          </p:nvPr>
        </p:nvSpPr>
        <p:spPr>
          <a:xfrm>
            <a:off x="568245" y="3546283"/>
            <a:ext cx="4814304" cy="1963972"/>
          </a:xfrm>
        </p:spPr>
        <p:txBody>
          <a:bodyPr>
            <a:normAutofit/>
          </a:bodyPr>
          <a:lstStyle/>
          <a:p>
            <a:pPr marL="0" indent="0">
              <a:buNone/>
            </a:pPr>
            <a:r>
              <a:rPr lang="nb-NO" b="1" dirty="0" smtClean="0"/>
              <a:t>Leder Regional Fagforvaltning CMS OUS/SA</a:t>
            </a:r>
          </a:p>
          <a:p>
            <a:pPr marL="0" indent="0">
              <a:buNone/>
            </a:pPr>
            <a:r>
              <a:rPr lang="nb-NO" b="1" dirty="0" smtClean="0"/>
              <a:t>Karen Henjum</a:t>
            </a:r>
          </a:p>
        </p:txBody>
      </p:sp>
      <p:pic>
        <p:nvPicPr>
          <p:cNvPr id="6" name="Bilde 5">
            <a:extLst>
              <a:ext uri="{FF2B5EF4-FFF2-40B4-BE49-F238E27FC236}">
                <a16:creationId xmlns:a16="http://schemas.microsoft.com/office/drawing/2014/main" id="{15E075EC-4601-9C91-40E8-5111B6F199BC}"/>
              </a:ext>
            </a:extLst>
          </p:cNvPr>
          <p:cNvPicPr>
            <a:picLocks noChangeAspect="1"/>
          </p:cNvPicPr>
          <p:nvPr/>
        </p:nvPicPr>
        <p:blipFill>
          <a:blip r:embed="rId3"/>
          <a:stretch>
            <a:fillRect/>
          </a:stretch>
        </p:blipFill>
        <p:spPr>
          <a:xfrm>
            <a:off x="6443796" y="437507"/>
            <a:ext cx="4743099" cy="4901609"/>
          </a:xfrm>
          <a:prstGeom prst="rect">
            <a:avLst/>
          </a:prstGeom>
        </p:spPr>
      </p:pic>
    </p:spTree>
    <p:extLst>
      <p:ext uri="{BB962C8B-B14F-4D97-AF65-F5344CB8AC3E}">
        <p14:creationId xmlns:p14="http://schemas.microsoft.com/office/powerpoint/2010/main" val="26679973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Tidfesting av kurer til oppstartstidspunkt</a:t>
            </a:r>
            <a:endParaRPr lang="nb-NO" dirty="0"/>
          </a:p>
        </p:txBody>
      </p:sp>
      <p:sp>
        <p:nvSpPr>
          <p:cNvPr id="6" name="Rektangel 5"/>
          <p:cNvSpPr/>
          <p:nvPr/>
        </p:nvSpPr>
        <p:spPr>
          <a:xfrm>
            <a:off x="5086350" y="2286000"/>
            <a:ext cx="1057275" cy="438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Plassholder for innhold 7"/>
          <p:cNvPicPr>
            <a:picLocks noGrp="1" noChangeAspect="1"/>
          </p:cNvPicPr>
          <p:nvPr>
            <p:ph idx="1"/>
          </p:nvPr>
        </p:nvPicPr>
        <p:blipFill>
          <a:blip r:embed="rId3"/>
          <a:stretch>
            <a:fillRect/>
          </a:stretch>
        </p:blipFill>
        <p:spPr>
          <a:xfrm>
            <a:off x="284956" y="1824831"/>
            <a:ext cx="6962775" cy="3810000"/>
          </a:xfrm>
          <a:prstGeom prst="rect">
            <a:avLst/>
          </a:prstGeom>
        </p:spPr>
      </p:pic>
      <p:pic>
        <p:nvPicPr>
          <p:cNvPr id="9" name="Bilde 8"/>
          <p:cNvPicPr>
            <a:picLocks noChangeAspect="1"/>
          </p:cNvPicPr>
          <p:nvPr/>
        </p:nvPicPr>
        <p:blipFill>
          <a:blip r:embed="rId4"/>
          <a:stretch>
            <a:fillRect/>
          </a:stretch>
        </p:blipFill>
        <p:spPr>
          <a:xfrm>
            <a:off x="6820694" y="1414190"/>
            <a:ext cx="4663600" cy="4396059"/>
          </a:xfrm>
          <a:prstGeom prst="rect">
            <a:avLst/>
          </a:prstGeom>
          <a:ln>
            <a:solidFill>
              <a:schemeClr val="tx1"/>
            </a:solidFill>
          </a:ln>
        </p:spPr>
      </p:pic>
      <p:pic>
        <p:nvPicPr>
          <p:cNvPr id="11" name="Bilde 10"/>
          <p:cNvPicPr>
            <a:picLocks noChangeAspect="1"/>
          </p:cNvPicPr>
          <p:nvPr/>
        </p:nvPicPr>
        <p:blipFill>
          <a:blip r:embed="rId5"/>
          <a:stretch>
            <a:fillRect/>
          </a:stretch>
        </p:blipFill>
        <p:spPr>
          <a:xfrm>
            <a:off x="8064327" y="4305300"/>
            <a:ext cx="4010561" cy="2354919"/>
          </a:xfrm>
          <a:prstGeom prst="rect">
            <a:avLst/>
          </a:prstGeom>
          <a:ln>
            <a:solidFill>
              <a:schemeClr val="tx1"/>
            </a:solidFill>
          </a:ln>
        </p:spPr>
      </p:pic>
    </p:spTree>
    <p:extLst>
      <p:ext uri="{BB962C8B-B14F-4D97-AF65-F5344CB8AC3E}">
        <p14:creationId xmlns:p14="http://schemas.microsoft.com/office/powerpoint/2010/main" val="15405730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Tidssensitiv kur.. Hva er det?</a:t>
            </a:r>
          </a:p>
        </p:txBody>
      </p:sp>
      <p:pic>
        <p:nvPicPr>
          <p:cNvPr id="4" name="Plassholder for innhold 3"/>
          <p:cNvPicPr>
            <a:picLocks noGrp="1" noChangeAspect="1"/>
          </p:cNvPicPr>
          <p:nvPr>
            <p:ph idx="1"/>
          </p:nvPr>
        </p:nvPicPr>
        <p:blipFill>
          <a:blip r:embed="rId3"/>
          <a:stretch>
            <a:fillRect/>
          </a:stretch>
        </p:blipFill>
        <p:spPr>
          <a:xfrm>
            <a:off x="703874" y="1201195"/>
            <a:ext cx="3668577" cy="3342481"/>
          </a:xfrm>
          <a:prstGeom prst="rect">
            <a:avLst/>
          </a:prstGeom>
        </p:spPr>
      </p:pic>
      <p:sp>
        <p:nvSpPr>
          <p:cNvPr id="5" name="TekstSylinder 4"/>
          <p:cNvSpPr txBox="1"/>
          <p:nvPr/>
        </p:nvSpPr>
        <p:spPr>
          <a:xfrm>
            <a:off x="347242" y="4780344"/>
            <a:ext cx="8131012" cy="646331"/>
          </a:xfrm>
          <a:prstGeom prst="rect">
            <a:avLst/>
          </a:prstGeom>
          <a:noFill/>
        </p:spPr>
        <p:txBody>
          <a:bodyPr wrap="square" rtlCol="0">
            <a:spAutoFit/>
          </a:bodyPr>
          <a:lstStyle/>
          <a:p>
            <a:r>
              <a:rPr lang="nb-NO" dirty="0"/>
              <a:t>Alle kurer som administreres til faste klokkeslett og døgnkontinuerlige kurer </a:t>
            </a:r>
            <a:r>
              <a:rPr lang="nb-NO" dirty="0" smtClean="0"/>
              <a:t>merkes </a:t>
            </a:r>
            <a:r>
              <a:rPr lang="nb-NO" dirty="0"/>
              <a:t>som tidssensitive. Ved rekvirering og tidfesting kommer denne pop-</a:t>
            </a:r>
            <a:r>
              <a:rPr lang="nb-NO" dirty="0" err="1"/>
              <a:t>up’en</a:t>
            </a:r>
            <a:endParaRPr lang="nb-NO" dirty="0"/>
          </a:p>
        </p:txBody>
      </p:sp>
      <p:pic>
        <p:nvPicPr>
          <p:cNvPr id="3" name="Bilde 2"/>
          <p:cNvPicPr>
            <a:picLocks noChangeAspect="1"/>
          </p:cNvPicPr>
          <p:nvPr/>
        </p:nvPicPr>
        <p:blipFill>
          <a:blip r:embed="rId4"/>
          <a:stretch>
            <a:fillRect/>
          </a:stretch>
        </p:blipFill>
        <p:spPr>
          <a:xfrm>
            <a:off x="4599375" y="1130081"/>
            <a:ext cx="6350276" cy="3484707"/>
          </a:xfrm>
          <a:prstGeom prst="rect">
            <a:avLst/>
          </a:prstGeom>
        </p:spPr>
      </p:pic>
    </p:spTree>
    <p:extLst>
      <p:ext uri="{BB962C8B-B14F-4D97-AF65-F5344CB8AC3E}">
        <p14:creationId xmlns:p14="http://schemas.microsoft.com/office/powerpoint/2010/main" val="39533815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677334" y="609600"/>
            <a:ext cx="8596668" cy="842211"/>
          </a:xfrm>
        </p:spPr>
        <p:txBody>
          <a:bodyPr/>
          <a:lstStyle/>
          <a:p>
            <a:r>
              <a:rPr lang="nb-NO" dirty="0"/>
              <a:t>Ikke endre klokkeslett i tidfest</a:t>
            </a:r>
          </a:p>
        </p:txBody>
      </p:sp>
      <p:pic>
        <p:nvPicPr>
          <p:cNvPr id="6" name="Plassholder for innhold 5"/>
          <p:cNvPicPr>
            <a:picLocks noGrp="1" noChangeAspect="1"/>
          </p:cNvPicPr>
          <p:nvPr>
            <p:ph idx="1"/>
          </p:nvPr>
        </p:nvPicPr>
        <p:blipFill>
          <a:blip r:embed="rId3"/>
          <a:stretch>
            <a:fillRect/>
          </a:stretch>
        </p:blipFill>
        <p:spPr>
          <a:xfrm>
            <a:off x="1249974" y="1935998"/>
            <a:ext cx="7067080" cy="3881437"/>
          </a:xfrm>
          <a:prstGeom prst="rect">
            <a:avLst/>
          </a:prstGeom>
        </p:spPr>
      </p:pic>
    </p:spTree>
    <p:extLst>
      <p:ext uri="{BB962C8B-B14F-4D97-AF65-F5344CB8AC3E}">
        <p14:creationId xmlns:p14="http://schemas.microsoft.com/office/powerpoint/2010/main" val="2819549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Apoteket blir oppmerksom på kurer som har fast </a:t>
            </a:r>
            <a:r>
              <a:rPr lang="nb-NO" dirty="0" err="1"/>
              <a:t>adm</a:t>
            </a:r>
            <a:r>
              <a:rPr lang="nb-NO" dirty="0"/>
              <a:t>-tidspunkt</a:t>
            </a:r>
          </a:p>
        </p:txBody>
      </p:sp>
      <p:pic>
        <p:nvPicPr>
          <p:cNvPr id="6" name="Plassholder for innhold 5"/>
          <p:cNvPicPr>
            <a:picLocks noGrp="1" noChangeAspect="1"/>
          </p:cNvPicPr>
          <p:nvPr>
            <p:ph idx="1"/>
          </p:nvPr>
        </p:nvPicPr>
        <p:blipFill>
          <a:blip r:embed="rId3"/>
          <a:stretch>
            <a:fillRect/>
          </a:stretch>
        </p:blipFill>
        <p:spPr>
          <a:xfrm>
            <a:off x="216568" y="2879559"/>
            <a:ext cx="10308891" cy="893731"/>
          </a:xfrm>
          <a:prstGeom prst="rect">
            <a:avLst/>
          </a:prstGeom>
        </p:spPr>
      </p:pic>
    </p:spTree>
    <p:extLst>
      <p:ext uri="{BB962C8B-B14F-4D97-AF65-F5344CB8AC3E}">
        <p14:creationId xmlns:p14="http://schemas.microsoft.com/office/powerpoint/2010/main" val="15594745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Kreatinin </a:t>
            </a:r>
            <a:r>
              <a:rPr lang="nb-NO" dirty="0"/>
              <a:t>clearance </a:t>
            </a:r>
            <a:r>
              <a:rPr lang="nb-NO" dirty="0" smtClean="0"/>
              <a:t>endret </a:t>
            </a:r>
            <a:r>
              <a:rPr lang="nb-NO" dirty="0"/>
              <a:t>til målt GFR</a:t>
            </a:r>
          </a:p>
        </p:txBody>
      </p:sp>
      <p:sp>
        <p:nvSpPr>
          <p:cNvPr id="5" name="Rektangel 4"/>
          <p:cNvSpPr/>
          <p:nvPr/>
        </p:nvSpPr>
        <p:spPr>
          <a:xfrm>
            <a:off x="3569368" y="3505200"/>
            <a:ext cx="2422358" cy="3609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Plassholder for innhold 7"/>
          <p:cNvPicPr>
            <a:picLocks noGrp="1" noChangeAspect="1"/>
          </p:cNvPicPr>
          <p:nvPr>
            <p:ph idx="1"/>
          </p:nvPr>
        </p:nvPicPr>
        <p:blipFill>
          <a:blip r:embed="rId3"/>
          <a:stretch>
            <a:fillRect/>
          </a:stretch>
        </p:blipFill>
        <p:spPr>
          <a:xfrm>
            <a:off x="838200" y="2324772"/>
            <a:ext cx="9854532" cy="1685754"/>
          </a:xfrm>
          <a:prstGeom prst="rect">
            <a:avLst/>
          </a:prstGeom>
          <a:ln>
            <a:solidFill>
              <a:schemeClr val="tx1"/>
            </a:solidFill>
          </a:ln>
        </p:spPr>
      </p:pic>
    </p:spTree>
    <p:extLst>
      <p:ext uri="{BB962C8B-B14F-4D97-AF65-F5344CB8AC3E}">
        <p14:creationId xmlns:p14="http://schemas.microsoft.com/office/powerpoint/2010/main" val="30137315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77334" y="115748"/>
            <a:ext cx="8596668" cy="625032"/>
          </a:xfrm>
        </p:spPr>
        <p:txBody>
          <a:bodyPr>
            <a:normAutofit fontScale="90000"/>
          </a:bodyPr>
          <a:lstStyle/>
          <a:p>
            <a:r>
              <a:rPr lang="nb-NO" dirty="0" smtClean="0"/>
              <a:t>Antallet </a:t>
            </a:r>
            <a:r>
              <a:rPr lang="nb-NO" dirty="0"/>
              <a:t>kurer i serie skal IKKE endres</a:t>
            </a:r>
          </a:p>
        </p:txBody>
      </p:sp>
      <p:pic>
        <p:nvPicPr>
          <p:cNvPr id="4" name="Plassholder for innhold 3"/>
          <p:cNvPicPr>
            <a:picLocks noGrp="1" noChangeAspect="1"/>
          </p:cNvPicPr>
          <p:nvPr>
            <p:ph idx="1"/>
          </p:nvPr>
        </p:nvPicPr>
        <p:blipFill>
          <a:blip r:embed="rId3"/>
          <a:stretch>
            <a:fillRect/>
          </a:stretch>
        </p:blipFill>
        <p:spPr>
          <a:xfrm>
            <a:off x="272792" y="751920"/>
            <a:ext cx="7875811" cy="4176044"/>
          </a:xfrm>
          <a:prstGeom prst="rect">
            <a:avLst/>
          </a:prstGeom>
        </p:spPr>
      </p:pic>
      <p:sp>
        <p:nvSpPr>
          <p:cNvPr id="5" name="TekstSylinder 4"/>
          <p:cNvSpPr txBox="1"/>
          <p:nvPr/>
        </p:nvSpPr>
        <p:spPr>
          <a:xfrm>
            <a:off x="390088" y="4939104"/>
            <a:ext cx="6553200" cy="923330"/>
          </a:xfrm>
          <a:prstGeom prst="rect">
            <a:avLst/>
          </a:prstGeom>
          <a:noFill/>
        </p:spPr>
        <p:txBody>
          <a:bodyPr wrap="square" rtlCol="0">
            <a:spAutoFit/>
          </a:bodyPr>
          <a:lstStyle/>
          <a:p>
            <a:r>
              <a:rPr lang="nb-NO" dirty="0"/>
              <a:t>Dersom antall kurer økes fra 4 til 6 kurer i en serie som er startet, vil dette kunne føre til dobbeltrekvirering. Velg Nei. Kanseller resten av serien og legg inn ny rekvisisjon.</a:t>
            </a:r>
          </a:p>
        </p:txBody>
      </p:sp>
      <p:pic>
        <p:nvPicPr>
          <p:cNvPr id="6" name="Bilde 5"/>
          <p:cNvPicPr>
            <a:picLocks noChangeAspect="1"/>
          </p:cNvPicPr>
          <p:nvPr/>
        </p:nvPicPr>
        <p:blipFill>
          <a:blip r:embed="rId4"/>
          <a:stretch>
            <a:fillRect/>
          </a:stretch>
        </p:blipFill>
        <p:spPr>
          <a:xfrm>
            <a:off x="7652085" y="3703501"/>
            <a:ext cx="4010276" cy="1583891"/>
          </a:xfrm>
          <a:prstGeom prst="rect">
            <a:avLst/>
          </a:prstGeom>
          <a:ln>
            <a:solidFill>
              <a:schemeClr val="tx1"/>
            </a:solidFill>
          </a:ln>
        </p:spPr>
      </p:pic>
      <p:sp>
        <p:nvSpPr>
          <p:cNvPr id="7" name="TekstSylinder 6"/>
          <p:cNvSpPr txBox="1"/>
          <p:nvPr/>
        </p:nvSpPr>
        <p:spPr>
          <a:xfrm>
            <a:off x="7652085" y="3331234"/>
            <a:ext cx="4363452" cy="369332"/>
          </a:xfrm>
          <a:prstGeom prst="rect">
            <a:avLst/>
          </a:prstGeom>
          <a:noFill/>
        </p:spPr>
        <p:txBody>
          <a:bodyPr wrap="square" rtlCol="0">
            <a:spAutoFit/>
          </a:bodyPr>
          <a:lstStyle/>
          <a:p>
            <a:r>
              <a:rPr lang="nb-NO" dirty="0"/>
              <a:t>Fra «planlegg produksjon» på apoteket</a:t>
            </a:r>
          </a:p>
        </p:txBody>
      </p:sp>
    </p:spTree>
    <p:extLst>
      <p:ext uri="{BB962C8B-B14F-4D97-AF65-F5344CB8AC3E}">
        <p14:creationId xmlns:p14="http://schemas.microsoft.com/office/powerpoint/2010/main" val="2569511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40979" y="382710"/>
            <a:ext cx="11012821" cy="1325563"/>
          </a:xfrm>
        </p:spPr>
        <p:txBody>
          <a:bodyPr/>
          <a:lstStyle/>
          <a:p>
            <a:r>
              <a:rPr lang="nb-NO" dirty="0"/>
              <a:t>Systemfeil ved endring/oppheving/ regodkjenning</a:t>
            </a:r>
          </a:p>
        </p:txBody>
      </p:sp>
      <p:pic>
        <p:nvPicPr>
          <p:cNvPr id="4" name="Plassholder for innhold 3"/>
          <p:cNvPicPr>
            <a:picLocks noGrp="1" noChangeAspect="1"/>
          </p:cNvPicPr>
          <p:nvPr>
            <p:ph idx="1"/>
          </p:nvPr>
        </p:nvPicPr>
        <p:blipFill>
          <a:blip r:embed="rId3"/>
          <a:stretch>
            <a:fillRect/>
          </a:stretch>
        </p:blipFill>
        <p:spPr>
          <a:xfrm>
            <a:off x="340979" y="1818852"/>
            <a:ext cx="8596312" cy="2094425"/>
          </a:xfrm>
          <a:prstGeom prst="rect">
            <a:avLst/>
          </a:prstGeom>
          <a:ln>
            <a:solidFill>
              <a:schemeClr val="tx1"/>
            </a:solidFill>
          </a:ln>
        </p:spPr>
      </p:pic>
      <p:sp>
        <p:nvSpPr>
          <p:cNvPr id="5" name="TekstSylinder 4"/>
          <p:cNvSpPr txBox="1"/>
          <p:nvPr/>
        </p:nvSpPr>
        <p:spPr>
          <a:xfrm>
            <a:off x="340979" y="4098758"/>
            <a:ext cx="8596312" cy="1477328"/>
          </a:xfrm>
          <a:prstGeom prst="rect">
            <a:avLst/>
          </a:prstGeom>
          <a:noFill/>
        </p:spPr>
        <p:txBody>
          <a:bodyPr wrap="square" rtlCol="0">
            <a:spAutoFit/>
          </a:bodyPr>
          <a:lstStyle/>
          <a:p>
            <a:r>
              <a:rPr lang="nb-NO" b="1" dirty="0" smtClean="0"/>
              <a:t>For </a:t>
            </a:r>
            <a:r>
              <a:rPr lang="nb-NO" b="1" dirty="0"/>
              <a:t>å unngå feil: </a:t>
            </a:r>
          </a:p>
          <a:p>
            <a:pPr marL="800100" lvl="1" indent="-342900">
              <a:buFont typeface="+mj-lt"/>
              <a:buAutoNum type="arabicPeriod"/>
            </a:pPr>
            <a:r>
              <a:rPr lang="nb-NO" dirty="0"/>
              <a:t>Opphev tidfesting på medikamenter du ønsker å endre</a:t>
            </a:r>
          </a:p>
          <a:p>
            <a:pPr marL="800100" lvl="1" indent="-342900">
              <a:buFont typeface="+mj-lt"/>
              <a:buAutoNum type="arabicPeriod"/>
            </a:pPr>
            <a:r>
              <a:rPr lang="nb-NO" dirty="0"/>
              <a:t>Opphev og endre på en linje av gangen og godkjenn på nytt</a:t>
            </a:r>
          </a:p>
          <a:p>
            <a:pPr marL="800100" lvl="1" indent="-342900">
              <a:buFont typeface="+mj-lt"/>
              <a:buAutoNum type="arabicPeriod"/>
            </a:pPr>
            <a:r>
              <a:rPr lang="nb-NO" dirty="0"/>
              <a:t>Husk å tidfeste igjen til slutt.</a:t>
            </a:r>
          </a:p>
          <a:p>
            <a:pPr marL="285750" indent="-285750">
              <a:buFont typeface="Arial" panose="020B0604020202020204" pitchFamily="34" charset="0"/>
              <a:buChar char="•"/>
            </a:pPr>
            <a:endParaRPr lang="nb-NO" dirty="0"/>
          </a:p>
        </p:txBody>
      </p:sp>
    </p:spTree>
    <p:extLst>
      <p:ext uri="{BB962C8B-B14F-4D97-AF65-F5344CB8AC3E}">
        <p14:creationId xmlns:p14="http://schemas.microsoft.com/office/powerpoint/2010/main" val="18159060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77334" y="127322"/>
            <a:ext cx="8596668" cy="879675"/>
          </a:xfrm>
        </p:spPr>
        <p:txBody>
          <a:bodyPr>
            <a:normAutofit fontScale="90000"/>
          </a:bodyPr>
          <a:lstStyle/>
          <a:p>
            <a:r>
              <a:rPr lang="nb-NO" dirty="0" smtClean="0"/>
              <a:t>Sykepleier </a:t>
            </a:r>
            <a:r>
              <a:rPr lang="nb-NO" dirty="0"/>
              <a:t>tilgang til stamdata pasient</a:t>
            </a:r>
          </a:p>
        </p:txBody>
      </p:sp>
      <p:pic>
        <p:nvPicPr>
          <p:cNvPr id="9" name="Plassholder for innhold 8"/>
          <p:cNvPicPr>
            <a:picLocks noGrp="1" noChangeAspect="1"/>
          </p:cNvPicPr>
          <p:nvPr>
            <p:ph idx="1"/>
          </p:nvPr>
        </p:nvPicPr>
        <p:blipFill>
          <a:blip r:embed="rId3"/>
          <a:stretch>
            <a:fillRect/>
          </a:stretch>
        </p:blipFill>
        <p:spPr>
          <a:xfrm>
            <a:off x="341669" y="817998"/>
            <a:ext cx="1466850" cy="2152650"/>
          </a:xfrm>
          <a:prstGeom prst="rect">
            <a:avLst/>
          </a:prstGeom>
          <a:ln>
            <a:solidFill>
              <a:schemeClr val="tx1"/>
            </a:solidFill>
          </a:ln>
        </p:spPr>
      </p:pic>
      <p:pic>
        <p:nvPicPr>
          <p:cNvPr id="10" name="Bilde 9"/>
          <p:cNvPicPr>
            <a:picLocks noChangeAspect="1"/>
          </p:cNvPicPr>
          <p:nvPr/>
        </p:nvPicPr>
        <p:blipFill>
          <a:blip r:embed="rId4"/>
          <a:stretch>
            <a:fillRect/>
          </a:stretch>
        </p:blipFill>
        <p:spPr>
          <a:xfrm>
            <a:off x="97498" y="3248682"/>
            <a:ext cx="5741321" cy="1446491"/>
          </a:xfrm>
          <a:prstGeom prst="rect">
            <a:avLst/>
          </a:prstGeom>
          <a:ln>
            <a:solidFill>
              <a:schemeClr val="tx1"/>
            </a:solidFill>
          </a:ln>
        </p:spPr>
      </p:pic>
      <p:pic>
        <p:nvPicPr>
          <p:cNvPr id="13" name="Bilde 12"/>
          <p:cNvPicPr>
            <a:picLocks noChangeAspect="1"/>
          </p:cNvPicPr>
          <p:nvPr/>
        </p:nvPicPr>
        <p:blipFill>
          <a:blip r:embed="rId5"/>
          <a:stretch>
            <a:fillRect/>
          </a:stretch>
        </p:blipFill>
        <p:spPr>
          <a:xfrm>
            <a:off x="6174484" y="817998"/>
            <a:ext cx="5238153" cy="4968999"/>
          </a:xfrm>
          <a:prstGeom prst="rect">
            <a:avLst/>
          </a:prstGeom>
        </p:spPr>
      </p:pic>
    </p:spTree>
    <p:extLst>
      <p:ext uri="{BB962C8B-B14F-4D97-AF65-F5344CB8AC3E}">
        <p14:creationId xmlns:p14="http://schemas.microsoft.com/office/powerpoint/2010/main" val="3685814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77334" y="316523"/>
            <a:ext cx="8596668" cy="760469"/>
          </a:xfrm>
        </p:spPr>
        <p:txBody>
          <a:bodyPr/>
          <a:lstStyle/>
          <a:p>
            <a:r>
              <a:rPr lang="nb-NO" dirty="0"/>
              <a:t>Rediger pasientdata</a:t>
            </a:r>
          </a:p>
        </p:txBody>
      </p:sp>
      <p:pic>
        <p:nvPicPr>
          <p:cNvPr id="4" name="Plassholder for innhold 3"/>
          <p:cNvPicPr>
            <a:picLocks noGrp="1" noChangeAspect="1"/>
          </p:cNvPicPr>
          <p:nvPr>
            <p:ph idx="1"/>
          </p:nvPr>
        </p:nvPicPr>
        <p:blipFill>
          <a:blip r:embed="rId3"/>
          <a:stretch>
            <a:fillRect/>
          </a:stretch>
        </p:blipFill>
        <p:spPr>
          <a:xfrm>
            <a:off x="677333" y="1049452"/>
            <a:ext cx="10580913" cy="4379075"/>
          </a:xfrm>
          <a:prstGeom prst="rect">
            <a:avLst/>
          </a:prstGeom>
          <a:ln>
            <a:solidFill>
              <a:schemeClr val="tx1"/>
            </a:solidFill>
          </a:ln>
        </p:spPr>
      </p:pic>
    </p:spTree>
    <p:extLst>
      <p:ext uri="{BB962C8B-B14F-4D97-AF65-F5344CB8AC3E}">
        <p14:creationId xmlns:p14="http://schemas.microsoft.com/office/powerpoint/2010/main" val="61551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77334" y="609600"/>
            <a:ext cx="8596668" cy="962526"/>
          </a:xfrm>
        </p:spPr>
        <p:txBody>
          <a:bodyPr/>
          <a:lstStyle/>
          <a:p>
            <a:r>
              <a:rPr lang="nb-NO" dirty="0"/>
              <a:t>Endre vekt/ høyde i godkjent kur	</a:t>
            </a:r>
          </a:p>
        </p:txBody>
      </p:sp>
      <p:sp>
        <p:nvSpPr>
          <p:cNvPr id="3" name="Plassholder for innhold 2"/>
          <p:cNvSpPr>
            <a:spLocks noGrp="1"/>
          </p:cNvSpPr>
          <p:nvPr>
            <p:ph idx="1"/>
          </p:nvPr>
        </p:nvSpPr>
        <p:spPr>
          <a:xfrm>
            <a:off x="677334" y="1339517"/>
            <a:ext cx="8596668" cy="4701846"/>
          </a:xfrm>
        </p:spPr>
        <p:txBody>
          <a:bodyPr/>
          <a:lstStyle/>
          <a:p>
            <a:r>
              <a:rPr lang="nb-NO" dirty="0"/>
              <a:t>Endringer i vekt eller høyde vil ikke påvirke allerede godkjente og planlagte kurer. </a:t>
            </a:r>
          </a:p>
          <a:p>
            <a:r>
              <a:rPr lang="nb-NO" dirty="0"/>
              <a:t>Hvis vekt og høyde skal endres, og det er ønskelig at dosen endres i forhold til dette, må </a:t>
            </a:r>
            <a:r>
              <a:rPr lang="nb-NO" b="1" dirty="0"/>
              <a:t>godkjenningen av kuren oppheves og bekreftes på nytt </a:t>
            </a:r>
            <a:r>
              <a:rPr lang="nb-NO" dirty="0"/>
              <a:t>for å sikre at dosen beregnes på nytt.</a:t>
            </a:r>
          </a:p>
          <a:p>
            <a:r>
              <a:rPr lang="nb-NO" dirty="0"/>
              <a:t>NB: Hvis kuren allerede er under produksjon på apoteket, vil dette medføre en ny rekvirering</a:t>
            </a:r>
            <a:r>
              <a:rPr lang="nb-NO" dirty="0" smtClean="0"/>
              <a:t>! Kontakt apoteket </a:t>
            </a:r>
            <a:r>
              <a:rPr lang="nb-NO" b="1" dirty="0" smtClean="0"/>
              <a:t>før</a:t>
            </a:r>
            <a:r>
              <a:rPr lang="nb-NO" dirty="0" smtClean="0"/>
              <a:t> godkjenning oppheves!</a:t>
            </a:r>
            <a:endParaRPr lang="nb-NO" dirty="0"/>
          </a:p>
        </p:txBody>
      </p:sp>
      <p:pic>
        <p:nvPicPr>
          <p:cNvPr id="5" name="Bilde 4"/>
          <p:cNvPicPr>
            <a:picLocks noChangeAspect="1"/>
          </p:cNvPicPr>
          <p:nvPr/>
        </p:nvPicPr>
        <p:blipFill>
          <a:blip r:embed="rId3"/>
          <a:stretch>
            <a:fillRect/>
          </a:stretch>
        </p:blipFill>
        <p:spPr>
          <a:xfrm>
            <a:off x="8895957" y="3178425"/>
            <a:ext cx="3057952" cy="2191056"/>
          </a:xfrm>
          <a:prstGeom prst="rect">
            <a:avLst/>
          </a:prstGeom>
        </p:spPr>
      </p:pic>
    </p:spTree>
    <p:extLst>
      <p:ext uri="{BB962C8B-B14F-4D97-AF65-F5344CB8AC3E}">
        <p14:creationId xmlns:p14="http://schemas.microsoft.com/office/powerpoint/2010/main" val="428646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Status </a:t>
            </a:r>
            <a:r>
              <a:rPr lang="nb-NO" dirty="0" smtClean="0"/>
              <a:t>CMS</a:t>
            </a:r>
            <a:endParaRPr lang="nb-NO" dirty="0"/>
          </a:p>
        </p:txBody>
      </p:sp>
      <p:sp>
        <p:nvSpPr>
          <p:cNvPr id="3" name="Plassholder for innhold 2"/>
          <p:cNvSpPr>
            <a:spLocks noGrp="1"/>
          </p:cNvSpPr>
          <p:nvPr>
            <p:ph sz="half" idx="1"/>
          </p:nvPr>
        </p:nvSpPr>
        <p:spPr>
          <a:xfrm>
            <a:off x="838200" y="1455089"/>
            <a:ext cx="10198210" cy="4373218"/>
          </a:xfrm>
        </p:spPr>
        <p:txBody>
          <a:bodyPr>
            <a:normAutofit fontScale="92500" lnSpcReduction="10000"/>
          </a:bodyPr>
          <a:lstStyle/>
          <a:p>
            <a:r>
              <a:rPr lang="nb-NO" dirty="0"/>
              <a:t>10. mai 2023 meddelte leverandøren, System C, at CMS ikke vil være en del av deres produktportefølje fra 31. desember </a:t>
            </a:r>
            <a:r>
              <a:rPr lang="nb-NO" dirty="0" smtClean="0"/>
              <a:t>2024</a:t>
            </a:r>
          </a:p>
          <a:p>
            <a:endParaRPr lang="nb-NO" dirty="0"/>
          </a:p>
          <a:p>
            <a:r>
              <a:rPr lang="nb-NO" dirty="0" smtClean="0"/>
              <a:t>Dette innebærer at </a:t>
            </a:r>
            <a:r>
              <a:rPr lang="nb-NO" dirty="0"/>
              <a:t>systemsupport og feilretting, samt leverandøransvar fra System C vil opphøre fra denne </a:t>
            </a:r>
            <a:r>
              <a:rPr lang="nb-NO" dirty="0" smtClean="0"/>
              <a:t>datoen</a:t>
            </a:r>
          </a:p>
          <a:p>
            <a:endParaRPr lang="nb-NO" dirty="0"/>
          </a:p>
          <a:p>
            <a:r>
              <a:rPr lang="nb-NO" dirty="0" smtClean="0"/>
              <a:t>Applikasjonen </a:t>
            </a:r>
            <a:r>
              <a:rPr lang="nb-NO" dirty="0"/>
              <a:t>er </a:t>
            </a:r>
            <a:r>
              <a:rPr lang="nb-NO" dirty="0" smtClean="0"/>
              <a:t>i stabil </a:t>
            </a:r>
            <a:r>
              <a:rPr lang="nb-NO" dirty="0"/>
              <a:t>i drift, </a:t>
            </a:r>
            <a:r>
              <a:rPr lang="nb-NO" dirty="0" smtClean="0"/>
              <a:t>men det er </a:t>
            </a:r>
            <a:r>
              <a:rPr lang="nb-NO" dirty="0"/>
              <a:t>risiko for at kritiske feil, spesielt </a:t>
            </a:r>
            <a:r>
              <a:rPr lang="nb-NO" dirty="0" smtClean="0"/>
              <a:t>sikkerhetsfeil kan oppstå</a:t>
            </a:r>
          </a:p>
          <a:p>
            <a:endParaRPr lang="nb-NO" dirty="0"/>
          </a:p>
          <a:p>
            <a:r>
              <a:rPr lang="nb-NO" dirty="0" smtClean="0"/>
              <a:t>HSØ prøver å få forlenget support </a:t>
            </a:r>
            <a:r>
              <a:rPr lang="nb-NO" dirty="0"/>
              <a:t>utover 31. desember </a:t>
            </a:r>
            <a:r>
              <a:rPr lang="nb-NO" dirty="0" smtClean="0"/>
              <a:t>2024. Det er så langt ikke oppnådd noen enighet eller avtale</a:t>
            </a:r>
            <a:endParaRPr lang="nb-NO" dirty="0"/>
          </a:p>
          <a:p>
            <a:endParaRPr lang="nb-NO" dirty="0"/>
          </a:p>
        </p:txBody>
      </p:sp>
    </p:spTree>
    <p:extLst>
      <p:ext uri="{BB962C8B-B14F-4D97-AF65-F5344CB8AC3E}">
        <p14:creationId xmlns:p14="http://schemas.microsoft.com/office/powerpoint/2010/main" val="39170750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77334" y="609600"/>
            <a:ext cx="8596668" cy="1828800"/>
          </a:xfrm>
        </p:spPr>
        <p:txBody>
          <a:bodyPr>
            <a:normAutofit fontScale="90000"/>
          </a:bodyPr>
          <a:lstStyle/>
          <a:p>
            <a:r>
              <a:rPr lang="nb-NO" dirty="0" smtClean="0"/>
              <a:t>Rollen </a:t>
            </a:r>
            <a:r>
              <a:rPr lang="nb-NO" dirty="0"/>
              <a:t>«delegert sykepleier» </a:t>
            </a:r>
            <a:r>
              <a:rPr lang="nb-NO" dirty="0" smtClean="0"/>
              <a:t>kan ikke endre </a:t>
            </a:r>
            <a:r>
              <a:rPr lang="nb-NO" dirty="0"/>
              <a:t>infusjonsvæsken fra glukose til NaCl og motsatt i </a:t>
            </a:r>
            <a:r>
              <a:rPr lang="nb-NO" dirty="0" smtClean="0"/>
              <a:t>seriekurer </a:t>
            </a:r>
            <a:endParaRPr lang="nb-NO" dirty="0"/>
          </a:p>
        </p:txBody>
      </p:sp>
      <p:pic>
        <p:nvPicPr>
          <p:cNvPr id="6" name="Plassholder for innhold 5"/>
          <p:cNvPicPr>
            <a:picLocks noGrp="1" noChangeAspect="1"/>
          </p:cNvPicPr>
          <p:nvPr>
            <p:ph idx="1"/>
          </p:nvPr>
        </p:nvPicPr>
        <p:blipFill>
          <a:blip r:embed="rId3"/>
          <a:stretch>
            <a:fillRect/>
          </a:stretch>
        </p:blipFill>
        <p:spPr>
          <a:xfrm>
            <a:off x="0" y="2743199"/>
            <a:ext cx="12066428" cy="1322509"/>
          </a:xfrm>
          <a:prstGeom prst="rect">
            <a:avLst/>
          </a:prstGeom>
        </p:spPr>
      </p:pic>
    </p:spTree>
    <p:extLst>
      <p:ext uri="{BB962C8B-B14F-4D97-AF65-F5344CB8AC3E}">
        <p14:creationId xmlns:p14="http://schemas.microsoft.com/office/powerpoint/2010/main" val="4269948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6"/>
            <a:ext cx="10515600" cy="689952"/>
          </a:xfrm>
        </p:spPr>
        <p:txBody>
          <a:bodyPr>
            <a:normAutofit fontScale="90000"/>
          </a:bodyPr>
          <a:lstStyle/>
          <a:p>
            <a:r>
              <a:rPr lang="nb-NO" dirty="0"/>
              <a:t>Uavsluttede kurer</a:t>
            </a:r>
          </a:p>
        </p:txBody>
      </p:sp>
      <p:pic>
        <p:nvPicPr>
          <p:cNvPr id="6" name="Plassholder for innhold 5"/>
          <p:cNvPicPr>
            <a:picLocks noGrp="1" noChangeAspect="1"/>
          </p:cNvPicPr>
          <p:nvPr>
            <p:ph idx="1"/>
          </p:nvPr>
        </p:nvPicPr>
        <p:blipFill>
          <a:blip r:embed="rId3"/>
          <a:stretch>
            <a:fillRect/>
          </a:stretch>
        </p:blipFill>
        <p:spPr>
          <a:xfrm>
            <a:off x="48255" y="957606"/>
            <a:ext cx="1579889" cy="1747294"/>
          </a:xfrm>
          <a:prstGeom prst="rect">
            <a:avLst/>
          </a:prstGeom>
          <a:ln>
            <a:solidFill>
              <a:schemeClr val="tx1"/>
            </a:solidFill>
          </a:ln>
        </p:spPr>
      </p:pic>
      <p:sp>
        <p:nvSpPr>
          <p:cNvPr id="7" name="TekstSylinder 6"/>
          <p:cNvSpPr txBox="1"/>
          <p:nvPr/>
        </p:nvSpPr>
        <p:spPr>
          <a:xfrm>
            <a:off x="2268416" y="1055078"/>
            <a:ext cx="7061734" cy="369332"/>
          </a:xfrm>
          <a:prstGeom prst="rect">
            <a:avLst/>
          </a:prstGeom>
          <a:noFill/>
        </p:spPr>
        <p:txBody>
          <a:bodyPr wrap="square" rtlCol="0">
            <a:spAutoFit/>
          </a:bodyPr>
          <a:lstStyle/>
          <a:p>
            <a:endParaRPr lang="nb-NO" dirty="0"/>
          </a:p>
        </p:txBody>
      </p:sp>
      <p:pic>
        <p:nvPicPr>
          <p:cNvPr id="10" name="Bilde 9"/>
          <p:cNvPicPr>
            <a:picLocks noChangeAspect="1"/>
          </p:cNvPicPr>
          <p:nvPr/>
        </p:nvPicPr>
        <p:blipFill>
          <a:blip r:embed="rId4"/>
          <a:stretch>
            <a:fillRect/>
          </a:stretch>
        </p:blipFill>
        <p:spPr>
          <a:xfrm>
            <a:off x="1628144" y="1521882"/>
            <a:ext cx="9099448" cy="3609278"/>
          </a:xfrm>
          <a:prstGeom prst="rect">
            <a:avLst/>
          </a:prstGeom>
          <a:ln>
            <a:solidFill>
              <a:schemeClr val="tx1"/>
            </a:solidFill>
          </a:ln>
        </p:spPr>
      </p:pic>
      <p:pic>
        <p:nvPicPr>
          <p:cNvPr id="11" name="Bilde 10"/>
          <p:cNvPicPr>
            <a:picLocks noChangeAspect="1"/>
          </p:cNvPicPr>
          <p:nvPr/>
        </p:nvPicPr>
        <p:blipFill>
          <a:blip r:embed="rId5"/>
          <a:stretch>
            <a:fillRect/>
          </a:stretch>
        </p:blipFill>
        <p:spPr>
          <a:xfrm>
            <a:off x="9502659" y="3207062"/>
            <a:ext cx="2462349" cy="1552350"/>
          </a:xfrm>
          <a:prstGeom prst="rect">
            <a:avLst/>
          </a:prstGeom>
          <a:ln>
            <a:solidFill>
              <a:schemeClr val="tx1"/>
            </a:solidFill>
          </a:ln>
        </p:spPr>
      </p:pic>
      <p:pic>
        <p:nvPicPr>
          <p:cNvPr id="12" name="Bilde 11"/>
          <p:cNvPicPr>
            <a:picLocks noChangeAspect="1"/>
          </p:cNvPicPr>
          <p:nvPr/>
        </p:nvPicPr>
        <p:blipFill>
          <a:blip r:embed="rId6"/>
          <a:stretch>
            <a:fillRect/>
          </a:stretch>
        </p:blipFill>
        <p:spPr>
          <a:xfrm>
            <a:off x="9502659" y="1055078"/>
            <a:ext cx="2449866" cy="1780236"/>
          </a:xfrm>
          <a:prstGeom prst="rect">
            <a:avLst/>
          </a:prstGeom>
          <a:ln>
            <a:solidFill>
              <a:schemeClr val="tx1"/>
            </a:solidFill>
          </a:ln>
        </p:spPr>
      </p:pic>
    </p:spTree>
    <p:extLst>
      <p:ext uri="{BB962C8B-B14F-4D97-AF65-F5344CB8AC3E}">
        <p14:creationId xmlns:p14="http://schemas.microsoft.com/office/powerpoint/2010/main" val="1894908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77334" y="281354"/>
            <a:ext cx="8596668" cy="1160584"/>
          </a:xfrm>
        </p:spPr>
        <p:txBody>
          <a:bodyPr>
            <a:normAutofit fontScale="90000"/>
          </a:bodyPr>
          <a:lstStyle/>
          <a:p>
            <a:r>
              <a:rPr lang="nb-NO" dirty="0"/>
              <a:t>E-læringskurs for leger og sykepleiere i læringsportalen</a:t>
            </a:r>
          </a:p>
        </p:txBody>
      </p:sp>
      <p:pic>
        <p:nvPicPr>
          <p:cNvPr id="5" name="Bilde 4"/>
          <p:cNvPicPr>
            <a:picLocks noChangeAspect="1"/>
          </p:cNvPicPr>
          <p:nvPr/>
        </p:nvPicPr>
        <p:blipFill>
          <a:blip r:embed="rId3"/>
          <a:stretch>
            <a:fillRect/>
          </a:stretch>
        </p:blipFill>
        <p:spPr>
          <a:xfrm>
            <a:off x="536657" y="1659703"/>
            <a:ext cx="7910872" cy="4119562"/>
          </a:xfrm>
          <a:prstGeom prst="rect">
            <a:avLst/>
          </a:prstGeom>
        </p:spPr>
      </p:pic>
      <p:pic>
        <p:nvPicPr>
          <p:cNvPr id="7" name="Plassholder for innhold 6"/>
          <p:cNvPicPr>
            <a:picLocks noGrp="1" noChangeAspect="1"/>
          </p:cNvPicPr>
          <p:nvPr>
            <p:ph idx="1"/>
          </p:nvPr>
        </p:nvPicPr>
        <p:blipFill>
          <a:blip r:embed="rId4"/>
          <a:stretch>
            <a:fillRect/>
          </a:stretch>
        </p:blipFill>
        <p:spPr>
          <a:xfrm>
            <a:off x="4492093" y="861646"/>
            <a:ext cx="3608620" cy="1030323"/>
          </a:xfrm>
          <a:prstGeom prst="rect">
            <a:avLst/>
          </a:prstGeom>
        </p:spPr>
      </p:pic>
    </p:spTree>
    <p:extLst>
      <p:ext uri="{BB962C8B-B14F-4D97-AF65-F5344CB8AC3E}">
        <p14:creationId xmlns:p14="http://schemas.microsoft.com/office/powerpoint/2010/main" val="3985281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Status </a:t>
            </a:r>
            <a:r>
              <a:rPr lang="nb-NO" dirty="0" smtClean="0"/>
              <a:t>CMS – MDD/MDR</a:t>
            </a:r>
            <a:endParaRPr lang="nb-NO" dirty="0"/>
          </a:p>
        </p:txBody>
      </p:sp>
      <p:sp>
        <p:nvSpPr>
          <p:cNvPr id="3" name="Plassholder for innhold 2"/>
          <p:cNvSpPr>
            <a:spLocks noGrp="1"/>
          </p:cNvSpPr>
          <p:nvPr>
            <p:ph sz="half" idx="1"/>
          </p:nvPr>
        </p:nvSpPr>
        <p:spPr>
          <a:xfrm>
            <a:off x="838199" y="1510749"/>
            <a:ext cx="9585961" cy="3975652"/>
          </a:xfrm>
        </p:spPr>
        <p:txBody>
          <a:bodyPr>
            <a:normAutofit fontScale="92500"/>
          </a:bodyPr>
          <a:lstStyle/>
          <a:p>
            <a:r>
              <a:rPr lang="nb-NO" dirty="0"/>
              <a:t>CMS er </a:t>
            </a:r>
            <a:r>
              <a:rPr lang="nb-NO" dirty="0" smtClean="0"/>
              <a:t>akkreditert og godkjent etter tidligere </a:t>
            </a:r>
            <a:r>
              <a:rPr lang="nb-NO" dirty="0"/>
              <a:t>Direktiv 93/43/EØF om medisinsk utstyr (MDD</a:t>
            </a:r>
            <a:r>
              <a:rPr lang="nb-NO" dirty="0" smtClean="0"/>
              <a:t>)</a:t>
            </a:r>
          </a:p>
          <a:p>
            <a:endParaRPr lang="nb-NO" dirty="0"/>
          </a:p>
          <a:p>
            <a:r>
              <a:rPr lang="nb-NO" dirty="0"/>
              <a:t>Akkrediteringen går </a:t>
            </a:r>
            <a:r>
              <a:rPr lang="nb-NO" dirty="0" smtClean="0"/>
              <a:t>ut </a:t>
            </a:r>
            <a:r>
              <a:rPr lang="nb-NO" dirty="0"/>
              <a:t>sommer 2024 og ny akkreditering i henhold til Medical Device </a:t>
            </a:r>
            <a:r>
              <a:rPr lang="nb-NO" dirty="0" err="1"/>
              <a:t>Regulation</a:t>
            </a:r>
            <a:r>
              <a:rPr lang="nb-NO" dirty="0"/>
              <a:t> (MDR) må gjennomføres innen </a:t>
            </a:r>
            <a:r>
              <a:rPr lang="nb-NO" dirty="0" smtClean="0"/>
              <a:t>2027 </a:t>
            </a:r>
            <a:r>
              <a:rPr lang="nb-NO" dirty="0"/>
              <a:t>dersom løsningen fortsatt skal være i </a:t>
            </a:r>
            <a:r>
              <a:rPr lang="nb-NO" dirty="0" smtClean="0"/>
              <a:t>bruk</a:t>
            </a:r>
          </a:p>
          <a:p>
            <a:endParaRPr lang="nb-NO" dirty="0"/>
          </a:p>
          <a:p>
            <a:r>
              <a:rPr lang="nb-NO" dirty="0"/>
              <a:t>Selv om det oppnås enighet om forlenget support </a:t>
            </a:r>
            <a:r>
              <a:rPr lang="nb-NO" dirty="0" smtClean="0"/>
              <a:t>etter </a:t>
            </a:r>
            <a:r>
              <a:rPr lang="nb-NO" dirty="0"/>
              <a:t>31. desember 2024 vil </a:t>
            </a:r>
            <a:r>
              <a:rPr lang="nb-NO" dirty="0" smtClean="0"/>
              <a:t>det </a:t>
            </a:r>
            <a:r>
              <a:rPr lang="nb-NO" dirty="0"/>
              <a:t>ikke være mulig etter 31. desember 2026</a:t>
            </a:r>
          </a:p>
          <a:p>
            <a:endParaRPr lang="nb-NO" dirty="0"/>
          </a:p>
        </p:txBody>
      </p:sp>
    </p:spTree>
    <p:extLst>
      <p:ext uri="{BB962C8B-B14F-4D97-AF65-F5344CB8AC3E}">
        <p14:creationId xmlns:p14="http://schemas.microsoft.com/office/powerpoint/2010/main" val="2923911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RFI - Markedsundersøkelse</a:t>
            </a:r>
            <a:endParaRPr lang="nb-NO" dirty="0"/>
          </a:p>
        </p:txBody>
      </p:sp>
      <p:sp>
        <p:nvSpPr>
          <p:cNvPr id="3" name="Plassholder for innhold 2"/>
          <p:cNvSpPr>
            <a:spLocks noGrp="1"/>
          </p:cNvSpPr>
          <p:nvPr>
            <p:ph idx="1"/>
          </p:nvPr>
        </p:nvSpPr>
        <p:spPr>
          <a:xfrm>
            <a:off x="838200" y="1335819"/>
            <a:ext cx="10515600" cy="4150581"/>
          </a:xfrm>
        </p:spPr>
        <p:txBody>
          <a:bodyPr>
            <a:normAutofit fontScale="77500" lnSpcReduction="20000"/>
          </a:bodyPr>
          <a:lstStyle/>
          <a:p>
            <a:r>
              <a:rPr lang="nb-NO" dirty="0" smtClean="0"/>
              <a:t>I samarbeid med oss og Sykehuspartner har Sykehusinnkjøp sendt ut en markedsundersøkelse 03.07.2023</a:t>
            </a:r>
          </a:p>
          <a:p>
            <a:pPr lvl="1"/>
            <a:r>
              <a:rPr lang="nb-NO" dirty="0"/>
              <a:t>Vi fikk 4 svar:</a:t>
            </a:r>
            <a:br>
              <a:rPr lang="nb-NO" dirty="0"/>
            </a:br>
            <a:r>
              <a:rPr lang="nb-NO" dirty="0"/>
              <a:t> - Capgemini Norge AS</a:t>
            </a:r>
            <a:br>
              <a:rPr lang="nb-NO" dirty="0"/>
            </a:br>
            <a:r>
              <a:rPr lang="nb-NO" dirty="0"/>
              <a:t> - </a:t>
            </a:r>
            <a:r>
              <a:rPr lang="nb-NO" dirty="0" err="1"/>
              <a:t>Varian</a:t>
            </a:r>
            <a:r>
              <a:rPr lang="nb-NO" dirty="0"/>
              <a:t> Medical Systems Scandinavia AS</a:t>
            </a:r>
            <a:br>
              <a:rPr lang="nb-NO" dirty="0"/>
            </a:br>
            <a:r>
              <a:rPr lang="nb-NO" dirty="0"/>
              <a:t> - Becton Dickinson </a:t>
            </a:r>
            <a:r>
              <a:rPr lang="nb-NO" dirty="0" err="1"/>
              <a:t>Dispensing</a:t>
            </a:r>
            <a:r>
              <a:rPr lang="nb-NO" dirty="0"/>
              <a:t> Norway AS (</a:t>
            </a:r>
            <a:r>
              <a:rPr lang="nb-NO" dirty="0" smtClean="0"/>
              <a:t>BD Cato)</a:t>
            </a:r>
            <a:r>
              <a:rPr lang="nb-NO" dirty="0"/>
              <a:t/>
            </a:r>
            <a:br>
              <a:rPr lang="nb-NO" dirty="0"/>
            </a:br>
            <a:r>
              <a:rPr lang="nb-NO" dirty="0"/>
              <a:t> - </a:t>
            </a:r>
            <a:r>
              <a:rPr lang="nb-NO" dirty="0" err="1"/>
              <a:t>Csam</a:t>
            </a:r>
            <a:r>
              <a:rPr lang="nb-NO" dirty="0"/>
              <a:t> Health Group AS (Nå </a:t>
            </a:r>
            <a:r>
              <a:rPr lang="nb-NO" dirty="0" err="1"/>
              <a:t>Omda</a:t>
            </a:r>
            <a:r>
              <a:rPr lang="nb-NO" dirty="0"/>
              <a:t> )</a:t>
            </a:r>
            <a:br>
              <a:rPr lang="nb-NO" dirty="0"/>
            </a:br>
            <a:r>
              <a:rPr lang="nb-NO" dirty="0"/>
              <a:t> - </a:t>
            </a:r>
            <a:r>
              <a:rPr lang="nb-NO" dirty="0" err="1"/>
              <a:t>Dedalus</a:t>
            </a:r>
            <a:r>
              <a:rPr lang="nb-NO" dirty="0"/>
              <a:t> </a:t>
            </a:r>
            <a:r>
              <a:rPr lang="nb-NO" dirty="0" err="1"/>
              <a:t>Sweeden</a:t>
            </a:r>
            <a:r>
              <a:rPr lang="nb-NO" dirty="0"/>
              <a:t> AB (etteranmeldt i oktober via </a:t>
            </a:r>
            <a:r>
              <a:rPr lang="nb-NO" dirty="0" err="1"/>
              <a:t>Inmeta</a:t>
            </a:r>
            <a:r>
              <a:rPr lang="nb-NO" dirty="0"/>
              <a:t>) </a:t>
            </a:r>
          </a:p>
          <a:p>
            <a:pPr lvl="1"/>
            <a:r>
              <a:rPr lang="nb-NO" dirty="0"/>
              <a:t>Capgemini har senere trukket </a:t>
            </a:r>
            <a:r>
              <a:rPr lang="nb-NO" dirty="0" smtClean="0"/>
              <a:t>seg </a:t>
            </a:r>
            <a:endParaRPr lang="nb-NO" dirty="0"/>
          </a:p>
          <a:p>
            <a:r>
              <a:rPr lang="nb-NO" dirty="0"/>
              <a:t>Vi har hatt dialogmøter med presentasjon basert på et behandlingsscenario fra </a:t>
            </a:r>
            <a:r>
              <a:rPr lang="nb-NO" dirty="0" err="1" smtClean="0"/>
              <a:t>Omda</a:t>
            </a:r>
            <a:r>
              <a:rPr lang="nb-NO" dirty="0" smtClean="0"/>
              <a:t>/</a:t>
            </a:r>
            <a:r>
              <a:rPr lang="nb-NO" dirty="0" err="1" smtClean="0"/>
              <a:t>Csam</a:t>
            </a:r>
            <a:r>
              <a:rPr lang="nb-NO" dirty="0"/>
              <a:t>,</a:t>
            </a:r>
            <a:r>
              <a:rPr lang="nb-NO" dirty="0" smtClean="0"/>
              <a:t> BD, </a:t>
            </a:r>
            <a:r>
              <a:rPr lang="nb-NO" dirty="0" err="1" smtClean="0"/>
              <a:t>Varian</a:t>
            </a:r>
            <a:r>
              <a:rPr lang="nb-NO" dirty="0" smtClean="0"/>
              <a:t> </a:t>
            </a:r>
            <a:r>
              <a:rPr lang="nb-NO" dirty="0"/>
              <a:t>og </a:t>
            </a:r>
            <a:r>
              <a:rPr lang="nb-NO" dirty="0" err="1" smtClean="0"/>
              <a:t>Dedalus</a:t>
            </a:r>
            <a:r>
              <a:rPr lang="nb-NO" dirty="0" smtClean="0"/>
              <a:t>.</a:t>
            </a:r>
          </a:p>
          <a:p>
            <a:r>
              <a:rPr lang="nb-NO" dirty="0" smtClean="0"/>
              <a:t>Konklusjon så langt:</a:t>
            </a:r>
          </a:p>
          <a:p>
            <a:pPr lvl="1"/>
            <a:r>
              <a:rPr lang="nb-NO" dirty="0" smtClean="0"/>
              <a:t>Flere </a:t>
            </a:r>
            <a:r>
              <a:rPr lang="nb-NO" dirty="0"/>
              <a:t>leverandørene </a:t>
            </a:r>
            <a:r>
              <a:rPr lang="nb-NO" dirty="0" smtClean="0"/>
              <a:t>har </a:t>
            </a:r>
            <a:r>
              <a:rPr lang="nb-NO" dirty="0"/>
              <a:t>løsninger som delvis </a:t>
            </a:r>
            <a:r>
              <a:rPr lang="nb-NO" dirty="0" smtClean="0"/>
              <a:t>støtter </a:t>
            </a:r>
            <a:r>
              <a:rPr lang="nb-NO" dirty="0"/>
              <a:t>behovet</a:t>
            </a:r>
          </a:p>
          <a:p>
            <a:pPr lvl="1"/>
            <a:r>
              <a:rPr lang="nb-NO" dirty="0"/>
              <a:t>Det er ikke grunnlag for å konkludere med at en direkteanskaffelse er </a:t>
            </a:r>
            <a:r>
              <a:rPr lang="nb-NO" dirty="0" smtClean="0"/>
              <a:t>forsvarlig siden det </a:t>
            </a:r>
            <a:r>
              <a:rPr lang="nb-NO" dirty="0"/>
              <a:t>vil være flere i markedet som kan </a:t>
            </a:r>
            <a:r>
              <a:rPr lang="nb-NO" dirty="0" smtClean="0"/>
              <a:t>levere</a:t>
            </a:r>
            <a:endParaRPr lang="nb-NO" dirty="0"/>
          </a:p>
          <a:p>
            <a:pPr lvl="1"/>
            <a:r>
              <a:rPr lang="nb-NO" dirty="0" smtClean="0"/>
              <a:t>Det er en mulighet å vurdere å kombinere to leverandører dersom det blir det beste alternativet</a:t>
            </a:r>
          </a:p>
          <a:p>
            <a:endParaRPr lang="nb-NO" dirty="0"/>
          </a:p>
        </p:txBody>
      </p:sp>
    </p:spTree>
    <p:extLst>
      <p:ext uri="{BB962C8B-B14F-4D97-AF65-F5344CB8AC3E}">
        <p14:creationId xmlns:p14="http://schemas.microsoft.com/office/powerpoint/2010/main" val="31692681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Anskaffelse</a:t>
            </a:r>
          </a:p>
        </p:txBody>
      </p:sp>
      <p:sp>
        <p:nvSpPr>
          <p:cNvPr id="3" name="Plassholder for innhold 2"/>
          <p:cNvSpPr>
            <a:spLocks noGrp="1"/>
          </p:cNvSpPr>
          <p:nvPr>
            <p:ph idx="1"/>
          </p:nvPr>
        </p:nvSpPr>
        <p:spPr/>
        <p:txBody>
          <a:bodyPr>
            <a:normAutofit/>
          </a:bodyPr>
          <a:lstStyle/>
          <a:p>
            <a:r>
              <a:rPr lang="nb-NO" dirty="0"/>
              <a:t>Diskusjoner så langt tyder på at vi vil gå for en dialogbasert </a:t>
            </a:r>
            <a:r>
              <a:rPr lang="nb-NO" dirty="0" smtClean="0"/>
              <a:t>anskaffelse og ikke en direkte anskaffelse</a:t>
            </a:r>
            <a:endParaRPr lang="nb-NO" dirty="0"/>
          </a:p>
          <a:p>
            <a:r>
              <a:rPr lang="nb-NO" dirty="0"/>
              <a:t>Dette innebærer en prekvalifisering av leverandører der leverandørene skal ha minst 30 dager på å besvare etter </a:t>
            </a:r>
            <a:r>
              <a:rPr lang="nb-NO" dirty="0" smtClean="0"/>
              <a:t>utlysning </a:t>
            </a:r>
            <a:endParaRPr lang="nb-NO" dirty="0"/>
          </a:p>
          <a:p>
            <a:r>
              <a:rPr lang="nb-NO" dirty="0"/>
              <a:t>Etter å ha evaluert </a:t>
            </a:r>
            <a:r>
              <a:rPr lang="nb-NO" dirty="0" smtClean="0"/>
              <a:t>kvalifikasjonssøknadene </a:t>
            </a:r>
            <a:r>
              <a:rPr lang="nb-NO" dirty="0"/>
              <a:t>og valgt hvilke leverandører vi skal gå videre med kan vi invitere til å levere </a:t>
            </a:r>
            <a:r>
              <a:rPr lang="nb-NO" dirty="0" smtClean="0"/>
              <a:t>løsningsforslag å gå i dialog</a:t>
            </a:r>
            <a:endParaRPr lang="nb-NO" dirty="0"/>
          </a:p>
          <a:p>
            <a:pPr marL="0" indent="0">
              <a:buNone/>
            </a:pPr>
            <a:endParaRPr lang="nb-NO" dirty="0"/>
          </a:p>
        </p:txBody>
      </p:sp>
    </p:spTree>
    <p:extLst>
      <p:ext uri="{BB962C8B-B14F-4D97-AF65-F5344CB8AC3E}">
        <p14:creationId xmlns:p14="http://schemas.microsoft.com/office/powerpoint/2010/main" val="3455418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Referansebesøk Tallinn</a:t>
            </a:r>
            <a:endParaRPr lang="nb-NO" dirty="0"/>
          </a:p>
        </p:txBody>
      </p:sp>
      <p:sp>
        <p:nvSpPr>
          <p:cNvPr id="3" name="Plassholder for innhold 2"/>
          <p:cNvSpPr>
            <a:spLocks noGrp="1"/>
          </p:cNvSpPr>
          <p:nvPr>
            <p:ph idx="1"/>
          </p:nvPr>
        </p:nvSpPr>
        <p:spPr>
          <a:xfrm>
            <a:off x="838200" y="1160891"/>
            <a:ext cx="10515600" cy="4325510"/>
          </a:xfrm>
        </p:spPr>
        <p:txBody>
          <a:bodyPr>
            <a:normAutofit fontScale="85000" lnSpcReduction="20000"/>
          </a:bodyPr>
          <a:lstStyle/>
          <a:p>
            <a:r>
              <a:rPr lang="nb-NO" dirty="0" smtClean="0"/>
              <a:t>Helse Nord har inngått avtale med BD Cato og deres MKB løsning og vi i HSØ ble invitert til å være med på referansebesøk til Tallinn</a:t>
            </a:r>
          </a:p>
          <a:p>
            <a:r>
              <a:rPr lang="nb-NO" dirty="0" smtClean="0"/>
              <a:t>Vi </a:t>
            </a:r>
            <a:r>
              <a:rPr lang="nb-NO" dirty="0"/>
              <a:t>besøkte to forskjellige sykehus som har brukt BD Cato sin løsning i 10 og 15 </a:t>
            </a:r>
            <a:r>
              <a:rPr lang="nb-NO" dirty="0" smtClean="0"/>
              <a:t>år</a:t>
            </a:r>
          </a:p>
          <a:p>
            <a:r>
              <a:rPr lang="nb-NO" dirty="0" err="1" smtClean="0"/>
              <a:t>Barneonkolog</a:t>
            </a:r>
            <a:r>
              <a:rPr lang="nb-NO" dirty="0" smtClean="0"/>
              <a:t> </a:t>
            </a:r>
            <a:r>
              <a:rPr lang="nb-NO" dirty="0"/>
              <a:t>Anne fikk i tillegg vært på barnesykehuset ved siden av der vi var siste dagen og fikk sett programmet i bruk sammen med en barnelege </a:t>
            </a:r>
            <a:r>
              <a:rPr lang="nb-NO" dirty="0" smtClean="0"/>
              <a:t>der</a:t>
            </a:r>
          </a:p>
          <a:p>
            <a:r>
              <a:rPr lang="nb-NO" dirty="0" smtClean="0"/>
              <a:t>Vi </a:t>
            </a:r>
            <a:r>
              <a:rPr lang="nb-NO" dirty="0"/>
              <a:t>har fått et positivt inntrykk av </a:t>
            </a:r>
            <a:r>
              <a:rPr lang="nb-NO" dirty="0" smtClean="0"/>
              <a:t>legedelen. </a:t>
            </a:r>
            <a:r>
              <a:rPr lang="nb-NO" dirty="0"/>
              <a:t>Den er mer fleksibel enn det vi har i </a:t>
            </a:r>
            <a:r>
              <a:rPr lang="nb-NO" dirty="0" smtClean="0"/>
              <a:t>dag</a:t>
            </a:r>
          </a:p>
          <a:p>
            <a:r>
              <a:rPr lang="nb-NO" dirty="0" smtClean="0"/>
              <a:t>Apotekdelen </a:t>
            </a:r>
            <a:r>
              <a:rPr lang="nb-NO" dirty="0"/>
              <a:t>er </a:t>
            </a:r>
            <a:r>
              <a:rPr lang="nb-NO" dirty="0" smtClean="0"/>
              <a:t>god, men annerledes enn det vi har i dag. En </a:t>
            </a:r>
            <a:r>
              <a:rPr lang="nb-NO" dirty="0"/>
              <a:t>av farmasøytene </a:t>
            </a:r>
            <a:r>
              <a:rPr lang="nb-NO" dirty="0" smtClean="0"/>
              <a:t>fikk </a:t>
            </a:r>
            <a:r>
              <a:rPr lang="nb-NO" dirty="0"/>
              <a:t>mulighet til å hospitere på apoteket der </a:t>
            </a:r>
            <a:r>
              <a:rPr lang="nb-NO" dirty="0" smtClean="0"/>
              <a:t>en ekstra dag </a:t>
            </a:r>
          </a:p>
          <a:p>
            <a:r>
              <a:rPr lang="nb-NO" dirty="0" smtClean="0"/>
              <a:t>Sykepleierdelen </a:t>
            </a:r>
            <a:r>
              <a:rPr lang="nb-NO" dirty="0"/>
              <a:t>er ikke tatt så godt i bruk på de sykehusene vi var. Der går det fortsatt ganske manuelt. Vi må også se mer på mulighetene for å lage en administrasjonsprotokoll i systemet som kan støtte arbeidsflyt og kontroller for sykepleierne og ikke bare skanning av medikament og </a:t>
            </a:r>
            <a:r>
              <a:rPr lang="nb-NO" dirty="0" smtClean="0"/>
              <a:t>pasient</a:t>
            </a:r>
            <a:endParaRPr lang="nb-NO" dirty="0"/>
          </a:p>
          <a:p>
            <a:endParaRPr lang="nb-NO" dirty="0"/>
          </a:p>
        </p:txBody>
      </p:sp>
    </p:spTree>
    <p:extLst>
      <p:ext uri="{BB962C8B-B14F-4D97-AF65-F5344CB8AC3E}">
        <p14:creationId xmlns:p14="http://schemas.microsoft.com/office/powerpoint/2010/main" val="2588559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t="10628" b="10541"/>
          <a:stretch/>
        </p:blipFill>
        <p:spPr>
          <a:xfrm>
            <a:off x="3084944" y="1234509"/>
            <a:ext cx="5377935" cy="3179595"/>
          </a:xfrm>
        </p:spPr>
      </p:pic>
      <p:pic>
        <p:nvPicPr>
          <p:cNvPr id="2" name="Bilde 1"/>
          <p:cNvPicPr>
            <a:picLocks noChangeAspect="1"/>
          </p:cNvPicPr>
          <p:nvPr/>
        </p:nvPicPr>
        <p:blipFill>
          <a:blip r:embed="rId3"/>
          <a:stretch>
            <a:fillRect/>
          </a:stretch>
        </p:blipFill>
        <p:spPr>
          <a:xfrm>
            <a:off x="532823" y="1117600"/>
            <a:ext cx="10240673" cy="3596986"/>
          </a:xfrm>
          <a:prstGeom prst="rect">
            <a:avLst/>
          </a:prstGeom>
        </p:spPr>
      </p:pic>
    </p:spTree>
    <p:extLst>
      <p:ext uri="{BB962C8B-B14F-4D97-AF65-F5344CB8AC3E}">
        <p14:creationId xmlns:p14="http://schemas.microsoft.com/office/powerpoint/2010/main" val="13634947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US - Overordn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S - Overordnet" id="{F725D9B7-581D-4B18-9B40-92318DDFB618}" vid="{727EF508-B9FB-409F-8ED7-3BDCD2817A3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2705da1-da78-4526-b601-908959b5901f">
      <Terms xmlns="http://schemas.microsoft.com/office/infopath/2007/PartnerControls"/>
    </lcf76f155ced4ddcb4097134ff3c332f>
    <TaxCatchAll xmlns="aad7a7f7-87aa-4e50-840c-a9fdc284d9a4" xsi:nil="true"/>
    <Virkestoff xmlns="a2705da1-da78-4526-b601-908959b5901f" xsi:nil="true"/>
    <test xmlns="a2705da1-da78-4526-b601-908959b5901f">true</tes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2418ED2091E434CBF63AFE041E889FC" ma:contentTypeVersion="18" ma:contentTypeDescription="Create a new document." ma:contentTypeScope="" ma:versionID="f5a00f13da203a6540f58ea1cc997001">
  <xsd:schema xmlns:xsd="http://www.w3.org/2001/XMLSchema" xmlns:xs="http://www.w3.org/2001/XMLSchema" xmlns:p="http://schemas.microsoft.com/office/2006/metadata/properties" xmlns:ns2="a2705da1-da78-4526-b601-908959b5901f" xmlns:ns3="aad7a7f7-87aa-4e50-840c-a9fdc284d9a4" targetNamespace="http://schemas.microsoft.com/office/2006/metadata/properties" ma:root="true" ma:fieldsID="3a21a152571929e0aa34da68cad8116d" ns2:_="" ns3:_="">
    <xsd:import namespace="a2705da1-da78-4526-b601-908959b5901f"/>
    <xsd:import namespace="aad7a7f7-87aa-4e50-840c-a9fdc284d9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test"/>
                <xsd:element ref="ns2:Virkestoff"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05da1-da78-4526-b601-908959b590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test" ma:index="14" ma:displayName="test" ma:default="1" ma:description="test" ma:format="Dropdown" ma:internalName="test">
      <xsd:simpleType>
        <xsd:restriction base="dms:Boolean"/>
      </xsd:simpleType>
    </xsd:element>
    <xsd:element name="Virkestoff" ma:index="15" nillable="true" ma:displayName="Virkestoff" ma:description="Skriv inn virkestoffet beskrevet i kilden" ma:format="Dropdown" ma:internalName="Virkestoff">
      <xsd:simpleType>
        <xsd:restriction base="dms:Text">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be3d436-fbfd-41cc-af34-671200448db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d7a7f7-87aa-4e50-840c-a9fdc284d9a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86779854-9ba8-42e7-8814-f457b7b56f93}" ma:internalName="TaxCatchAll" ma:showField="CatchAllData" ma:web="aad7a7f7-87aa-4e50-840c-a9fdc284d9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347ADF-30F3-4F61-AA14-E68687CB1943}">
  <ds:schemaRefs>
    <ds:schemaRef ds:uri="http://purl.org/dc/terms/"/>
    <ds:schemaRef ds:uri="http://purl.org/dc/dcmitype/"/>
    <ds:schemaRef ds:uri="aad7a7f7-87aa-4e50-840c-a9fdc284d9a4"/>
    <ds:schemaRef ds:uri="http://schemas.microsoft.com/office/2006/documentManagement/types"/>
    <ds:schemaRef ds:uri="http://schemas.openxmlformats.org/package/2006/metadata/core-properties"/>
    <ds:schemaRef ds:uri="http://purl.org/dc/elements/1.1/"/>
    <ds:schemaRef ds:uri="a2705da1-da78-4526-b601-908959b5901f"/>
    <ds:schemaRef ds:uri="http://www.w3.org/XML/1998/namespac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7D7326B1-A888-4375-882D-5FB096861DFF}">
  <ds:schemaRefs>
    <ds:schemaRef ds:uri="http://schemas.microsoft.com/sharepoint/v3/contenttype/forms"/>
  </ds:schemaRefs>
</ds:datastoreItem>
</file>

<file path=customXml/itemProps3.xml><?xml version="1.0" encoding="utf-8"?>
<ds:datastoreItem xmlns:ds="http://schemas.openxmlformats.org/officeDocument/2006/customXml" ds:itemID="{8AA699BA-5F95-4D4E-9A2B-FF7491DBC2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705da1-da78-4526-b601-908959b5901f"/>
    <ds:schemaRef ds:uri="aad7a7f7-87aa-4e50-840c-a9fdc284d9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b906c1f-19d2-4ac1-bea8-1ddf524e35b3}" enabled="1" method="Standard" siteId="{7f8e4cf0-71fb-489c-a336-3f9252a63908}" contentBits="2" removed="0"/>
</clbl:labelList>
</file>

<file path=docProps/app.xml><?xml version="1.0" encoding="utf-8"?>
<Properties xmlns="http://schemas.openxmlformats.org/officeDocument/2006/extended-properties" xmlns:vt="http://schemas.openxmlformats.org/officeDocument/2006/docPropsVTypes">
  <Template>OUS - Overordnet</Template>
  <TotalTime>5762</TotalTime>
  <Words>2667</Words>
  <Application>Microsoft Office PowerPoint</Application>
  <PresentationFormat>Widescreen</PresentationFormat>
  <Paragraphs>162</Paragraphs>
  <Slides>42</Slides>
  <Notes>30</Notes>
  <HiddenSlides>5</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42</vt:i4>
      </vt:variant>
    </vt:vector>
  </HeadingPairs>
  <TitlesOfParts>
    <vt:vector size="47" baseType="lpstr">
      <vt:lpstr>Arial</vt:lpstr>
      <vt:lpstr>Calibri</vt:lpstr>
      <vt:lpstr>Calibri Light</vt:lpstr>
      <vt:lpstr>Times New Roman</vt:lpstr>
      <vt:lpstr>OUS - Overordnet</vt:lpstr>
      <vt:lpstr>CMS -opplæring     </vt:lpstr>
      <vt:lpstr>Regional Fagforvaltning Medikamentell behandling </vt:lpstr>
      <vt:lpstr> Orientering: Status CMS og neste generasjon MKB løsning</vt:lpstr>
      <vt:lpstr>Status CMS</vt:lpstr>
      <vt:lpstr>Status CMS – MDD/MDR</vt:lpstr>
      <vt:lpstr>RFI - Markedsundersøkelse</vt:lpstr>
      <vt:lpstr>Anskaffelse</vt:lpstr>
      <vt:lpstr>Referansebesøk Tallinn</vt:lpstr>
      <vt:lpstr>PowerPoint-presentasjon</vt:lpstr>
      <vt:lpstr>PowerPoint-presentasjon</vt:lpstr>
      <vt:lpstr>PowerPoint-presentasjon</vt:lpstr>
      <vt:lpstr>CMS «Chemotherapy Management System»  Rollebasert arbeidsflyt</vt:lpstr>
      <vt:lpstr>Hovedmålet  med innføring av CMS</vt:lpstr>
      <vt:lpstr>Gjennom-gang av CMS-sløyfen</vt:lpstr>
      <vt:lpstr>Kurbiblioteket i CMS</vt:lpstr>
      <vt:lpstr>Støtteinformasjon</vt:lpstr>
      <vt:lpstr>PowerPoint-presentasjon</vt:lpstr>
      <vt:lpstr>Klinisk relevante endringer i kur-biblioteket </vt:lpstr>
      <vt:lpstr>Rekvirer kur</vt:lpstr>
      <vt:lpstr>Tidfesting</vt:lpstr>
      <vt:lpstr>PowerPoint-presentasjon</vt:lpstr>
      <vt:lpstr>PowerPoint-presentasjon</vt:lpstr>
      <vt:lpstr>PowerPoint-presentasjon</vt:lpstr>
      <vt:lpstr>PowerPoint-presentasjon</vt:lpstr>
      <vt:lpstr>PowerPoint-presentasjon</vt:lpstr>
      <vt:lpstr>Administrering</vt:lpstr>
      <vt:lpstr>PowerPoint-presentasjon</vt:lpstr>
      <vt:lpstr>Brukerstøtte</vt:lpstr>
      <vt:lpstr>Diverse tips og triks</vt:lpstr>
      <vt:lpstr>Tidfesting av kurer til oppstartstidspunkt</vt:lpstr>
      <vt:lpstr>Tidssensitiv kur.. Hva er det?</vt:lpstr>
      <vt:lpstr>Ikke endre klokkeslett i tidfest</vt:lpstr>
      <vt:lpstr>Apoteket blir oppmerksom på kurer som har fast adm-tidspunkt</vt:lpstr>
      <vt:lpstr>Kreatinin clearance endret til målt GFR</vt:lpstr>
      <vt:lpstr>Antallet kurer i serie skal IKKE endres</vt:lpstr>
      <vt:lpstr>Systemfeil ved endring/oppheving/ regodkjenning</vt:lpstr>
      <vt:lpstr>Sykepleier tilgang til stamdata pasient</vt:lpstr>
      <vt:lpstr>Rediger pasientdata</vt:lpstr>
      <vt:lpstr>Endre vekt/ høyde i godkjent kur </vt:lpstr>
      <vt:lpstr>Rollen «delegert sykepleier» kan ikke endre infusjonsvæsken fra glukose til NaCl og motsatt i seriekurer </vt:lpstr>
      <vt:lpstr>Uavsluttede kurer</vt:lpstr>
      <vt:lpstr>E-læringskurs for leger og sykepleiere i læringsportalen</vt:lpstr>
    </vt:vector>
  </TitlesOfParts>
  <Company>Oslo universitetssykehus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Arne Westgaard</dc:creator>
  <cp:lastModifiedBy>Eva Britt Valaker Hektner</cp:lastModifiedBy>
  <cp:revision>371</cp:revision>
  <dcterms:created xsi:type="dcterms:W3CDTF">2019-05-14T07:00:02Z</dcterms:created>
  <dcterms:modified xsi:type="dcterms:W3CDTF">2023-11-29T11:50:30Z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0x01010062418ED2091E434CBF63AFE041E889FC</vt:lpwstr>
  </property>
  <property fmtid="{D5CDD505-2E9C-101B-9397-08002B2CF9AE}" pid="3" name="ClassificationContentMarkingFooterLocations">
    <vt:lpwstr>OUS - Overordnet:8</vt:lpwstr>
  </property>
  <property fmtid="{D5CDD505-2E9C-101B-9397-08002B2CF9AE}" pid="4" name="ClassificationContentMarkingFooterText">
    <vt:lpwstr>Intern</vt:lpwstr>
  </property>
  <property fmtid="{D5CDD505-2E9C-101B-9397-08002B2CF9AE}" pid="5" name="MediaServiceImageTags">
    <vt:lpwstr/>
  </property>
</Properties>
</file>